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30"/>
  </p:notesMasterIdLst>
  <p:sldIdLst>
    <p:sldId id="256" r:id="rId2"/>
    <p:sldId id="441" r:id="rId3"/>
    <p:sldId id="301" r:id="rId4"/>
    <p:sldId id="442" r:id="rId5"/>
    <p:sldId id="443" r:id="rId6"/>
    <p:sldId id="445" r:id="rId7"/>
    <p:sldId id="446" r:id="rId8"/>
    <p:sldId id="449" r:id="rId9"/>
    <p:sldId id="450" r:id="rId10"/>
    <p:sldId id="451" r:id="rId11"/>
    <p:sldId id="452" r:id="rId12"/>
    <p:sldId id="448" r:id="rId13"/>
    <p:sldId id="453" r:id="rId14"/>
    <p:sldId id="454" r:id="rId15"/>
    <p:sldId id="455" r:id="rId16"/>
    <p:sldId id="456" r:id="rId17"/>
    <p:sldId id="447" r:id="rId18"/>
    <p:sldId id="457" r:id="rId19"/>
    <p:sldId id="458" r:id="rId20"/>
    <p:sldId id="459" r:id="rId21"/>
    <p:sldId id="439" r:id="rId22"/>
    <p:sldId id="460" r:id="rId23"/>
    <p:sldId id="461" r:id="rId24"/>
    <p:sldId id="462" r:id="rId25"/>
    <p:sldId id="463" r:id="rId26"/>
    <p:sldId id="464" r:id="rId27"/>
    <p:sldId id="465" r:id="rId28"/>
    <p:sldId id="285" r:id="rId29"/>
  </p:sldIdLst>
  <p:sldSz cx="12193588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BABABA"/>
    <a:srgbClr val="4F81BD"/>
    <a:srgbClr val="00589A"/>
    <a:srgbClr val="E9EDF4"/>
    <a:srgbClr val="48586F"/>
    <a:srgbClr val="00487E"/>
    <a:srgbClr val="D0D8E8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69CAB-1991-8840-AA69-377A4665692B}" v="620" dt="2021-01-11T14:17:07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7" autoAdjust="0"/>
    <p:restoredTop sz="94555"/>
  </p:normalViewPr>
  <p:slideViewPr>
    <p:cSldViewPr snapToGrid="0">
      <p:cViewPr>
        <p:scale>
          <a:sx n="78" d="100"/>
          <a:sy n="78" d="100"/>
        </p:scale>
        <p:origin x="1392" y="784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哲瑋 蕭" userId="bebd2caeb2bb0d8e" providerId="LiveId" clId="{FC10AA1E-0FA1-0741-8D67-FE1F4BE9B07B}"/>
    <pc:docChg chg="modSld">
      <pc:chgData name="哲瑋 蕭" userId="bebd2caeb2bb0d8e" providerId="LiveId" clId="{FC10AA1E-0FA1-0741-8D67-FE1F4BE9B07B}" dt="2020-04-26T07:30:07.574" v="1" actId="20577"/>
      <pc:docMkLst>
        <pc:docMk/>
      </pc:docMkLst>
      <pc:sldChg chg="modSp">
        <pc:chgData name="哲瑋 蕭" userId="bebd2caeb2bb0d8e" providerId="LiveId" clId="{FC10AA1E-0FA1-0741-8D67-FE1F4BE9B07B}" dt="2020-04-26T07:30:07.574" v="1" actId="20577"/>
        <pc:sldMkLst>
          <pc:docMk/>
          <pc:sldMk cId="0" sldId="359"/>
        </pc:sldMkLst>
        <pc:spChg chg="mod">
          <ac:chgData name="哲瑋 蕭" userId="bebd2caeb2bb0d8e" providerId="LiveId" clId="{FC10AA1E-0FA1-0741-8D67-FE1F4BE9B07B}" dt="2020-04-26T07:30:07.574" v="1" actId="20577"/>
          <ac:spMkLst>
            <pc:docMk/>
            <pc:sldMk cId="0" sldId="359"/>
            <ac:spMk id="3" creationId="{712D5389-F278-4C75-AEEE-A1AA69C06C97}"/>
          </ac:spMkLst>
        </pc:spChg>
      </pc:sldChg>
    </pc:docChg>
  </pc:docChgLst>
  <pc:docChgLst>
    <pc:chgData name="哲瑋 蕭" userId="bebd2caeb2bb0d8e" providerId="LiveId" clId="{33C146DF-914A-9C4C-8BBC-23460D3E16E5}"/>
    <pc:docChg chg="undo custSel addSld delSld modSld sldOrd">
      <pc:chgData name="哲瑋 蕭" userId="bebd2caeb2bb0d8e" providerId="LiveId" clId="{33C146DF-914A-9C4C-8BBC-23460D3E16E5}" dt="2020-04-21T13:55:54.983" v="686" actId="20577"/>
      <pc:docMkLst>
        <pc:docMk/>
      </pc:docMkLst>
      <pc:sldChg chg="modSp">
        <pc:chgData name="哲瑋 蕭" userId="bebd2caeb2bb0d8e" providerId="LiveId" clId="{33C146DF-914A-9C4C-8BBC-23460D3E16E5}" dt="2020-04-19T06:20:16.379" v="3" actId="20577"/>
        <pc:sldMkLst>
          <pc:docMk/>
          <pc:sldMk cId="0" sldId="359"/>
        </pc:sldMkLst>
        <pc:spChg chg="mod">
          <ac:chgData name="哲瑋 蕭" userId="bebd2caeb2bb0d8e" providerId="LiveId" clId="{33C146DF-914A-9C4C-8BBC-23460D3E16E5}" dt="2020-04-19T06:20:16.379" v="3" actId="20577"/>
          <ac:spMkLst>
            <pc:docMk/>
            <pc:sldMk cId="0" sldId="359"/>
            <ac:spMk id="3" creationId="{712D5389-F278-4C75-AEEE-A1AA69C06C97}"/>
          </ac:spMkLst>
        </pc:spChg>
      </pc:sldChg>
      <pc:sldChg chg="modSp">
        <pc:chgData name="哲瑋 蕭" userId="bebd2caeb2bb0d8e" providerId="LiveId" clId="{33C146DF-914A-9C4C-8BBC-23460D3E16E5}" dt="2020-04-21T13:55:54.983" v="686" actId="20577"/>
        <pc:sldMkLst>
          <pc:docMk/>
          <pc:sldMk cId="1584552250" sldId="361"/>
        </pc:sldMkLst>
        <pc:spChg chg="mod">
          <ac:chgData name="哲瑋 蕭" userId="bebd2caeb2bb0d8e" providerId="LiveId" clId="{33C146DF-914A-9C4C-8BBC-23460D3E16E5}" dt="2020-04-21T13:55:54.983" v="686" actId="20577"/>
          <ac:spMkLst>
            <pc:docMk/>
            <pc:sldMk cId="1584552250" sldId="361"/>
            <ac:spMk id="7" creationId="{85DC4865-9752-FC4B-B017-58EF947A85CE}"/>
          </ac:spMkLst>
        </pc:spChg>
      </pc:sldChg>
      <pc:sldChg chg="addSp delSp modSp ord">
        <pc:chgData name="哲瑋 蕭" userId="bebd2caeb2bb0d8e" providerId="LiveId" clId="{33C146DF-914A-9C4C-8BBC-23460D3E16E5}" dt="2020-04-19T09:48:12.447" v="427"/>
        <pc:sldMkLst>
          <pc:docMk/>
          <pc:sldMk cId="3203119991" sldId="387"/>
        </pc:sldMkLst>
        <pc:spChg chg="add mod">
          <ac:chgData name="哲瑋 蕭" userId="bebd2caeb2bb0d8e" providerId="LiveId" clId="{33C146DF-914A-9C4C-8BBC-23460D3E16E5}" dt="2020-04-19T09:47:44.641" v="395" actId="1076"/>
          <ac:spMkLst>
            <pc:docMk/>
            <pc:sldMk cId="3203119991" sldId="387"/>
            <ac:spMk id="4" creationId="{E6DB41F6-96F6-B148-AC4B-9EB93A5B67F4}"/>
          </ac:spMkLst>
        </pc:spChg>
        <pc:spChg chg="mod">
          <ac:chgData name="哲瑋 蕭" userId="bebd2caeb2bb0d8e" providerId="LiveId" clId="{33C146DF-914A-9C4C-8BBC-23460D3E16E5}" dt="2020-04-19T07:04:46.297" v="274" actId="20577"/>
          <ac:spMkLst>
            <pc:docMk/>
            <pc:sldMk cId="3203119991" sldId="387"/>
            <ac:spMk id="7" creationId="{85DC4865-9752-FC4B-B017-58EF947A85CE}"/>
          </ac:spMkLst>
        </pc:spChg>
        <pc:spChg chg="add mod">
          <ac:chgData name="哲瑋 蕭" userId="bebd2caeb2bb0d8e" providerId="LiveId" clId="{33C146DF-914A-9C4C-8BBC-23460D3E16E5}" dt="2020-04-19T09:47:53.749" v="397" actId="1076"/>
          <ac:spMkLst>
            <pc:docMk/>
            <pc:sldMk cId="3203119991" sldId="387"/>
            <ac:spMk id="8" creationId="{2E769BD6-AAE1-B349-9311-05CE45E0B8DD}"/>
          </ac:spMkLst>
        </pc:spChg>
        <pc:spChg chg="add mod">
          <ac:chgData name="哲瑋 蕭" userId="bebd2caeb2bb0d8e" providerId="LiveId" clId="{33C146DF-914A-9C4C-8BBC-23460D3E16E5}" dt="2020-04-19T09:48:08.767" v="426" actId="20577"/>
          <ac:spMkLst>
            <pc:docMk/>
            <pc:sldMk cId="3203119991" sldId="387"/>
            <ac:spMk id="10" creationId="{DF3C1820-D502-584F-B22F-9B43277C8C46}"/>
          </ac:spMkLst>
        </pc:spChg>
        <pc:spChg chg="add mod">
          <ac:chgData name="哲瑋 蕭" userId="bebd2caeb2bb0d8e" providerId="LiveId" clId="{33C146DF-914A-9C4C-8BBC-23460D3E16E5}" dt="2020-04-19T09:48:12.447" v="427"/>
          <ac:spMkLst>
            <pc:docMk/>
            <pc:sldMk cId="3203119991" sldId="387"/>
            <ac:spMk id="11" creationId="{BD3EE401-C24D-DF4A-9DF9-3BDA48727701}"/>
          </ac:spMkLst>
        </pc:spChg>
        <pc:graphicFrameChg chg="add mod modGraphic">
          <ac:chgData name="哲瑋 蕭" userId="bebd2caeb2bb0d8e" providerId="LiveId" clId="{33C146DF-914A-9C4C-8BBC-23460D3E16E5}" dt="2020-04-19T08:07:45.552" v="393" actId="20577"/>
          <ac:graphicFrameMkLst>
            <pc:docMk/>
            <pc:sldMk cId="3203119991" sldId="387"/>
            <ac:graphicFrameMk id="3" creationId="{661A3D29-A3BD-DF40-B09E-388B08A49624}"/>
          </ac:graphicFrameMkLst>
        </pc:graphicFrameChg>
        <pc:picChg chg="add mod">
          <ac:chgData name="哲瑋 蕭" userId="bebd2caeb2bb0d8e" providerId="LiveId" clId="{33C146DF-914A-9C4C-8BBC-23460D3E16E5}" dt="2020-04-19T08:06:45.103" v="376" actId="1076"/>
          <ac:picMkLst>
            <pc:docMk/>
            <pc:sldMk cId="3203119991" sldId="387"/>
            <ac:picMk id="2" creationId="{573DC6F2-67EF-7345-B602-0FB73611449B}"/>
          </ac:picMkLst>
        </pc:picChg>
        <pc:picChg chg="add del mod">
          <ac:chgData name="哲瑋 蕭" userId="bebd2caeb2bb0d8e" providerId="LiveId" clId="{33C146DF-914A-9C4C-8BBC-23460D3E16E5}" dt="2020-04-19T07:03:31.539" v="255" actId="478"/>
          <ac:picMkLst>
            <pc:docMk/>
            <pc:sldMk cId="3203119991" sldId="387"/>
            <ac:picMk id="2" creationId="{8CD7E3A7-D51B-A940-91A9-EFCBC3BE7164}"/>
          </ac:picMkLst>
        </pc:picChg>
        <pc:picChg chg="add del mod">
          <ac:chgData name="哲瑋 蕭" userId="bebd2caeb2bb0d8e" providerId="LiveId" clId="{33C146DF-914A-9C4C-8BBC-23460D3E16E5}" dt="2020-04-19T08:03:50.007" v="360" actId="478"/>
          <ac:picMkLst>
            <pc:docMk/>
            <pc:sldMk cId="3203119991" sldId="387"/>
            <ac:picMk id="4" creationId="{E38296D0-7702-6446-8FBE-EEF9D9E6355F}"/>
          </ac:picMkLst>
        </pc:picChg>
        <pc:picChg chg="add mod">
          <ac:chgData name="哲瑋 蕭" userId="bebd2caeb2bb0d8e" providerId="LiveId" clId="{33C146DF-914A-9C4C-8BBC-23460D3E16E5}" dt="2020-04-19T08:06:45.103" v="376" actId="1076"/>
          <ac:picMkLst>
            <pc:docMk/>
            <pc:sldMk cId="3203119991" sldId="387"/>
            <ac:picMk id="5" creationId="{B3E82F73-69D2-AE46-8E03-A28E185065C8}"/>
          </ac:picMkLst>
        </pc:picChg>
      </pc:sldChg>
      <pc:sldChg chg="addSp delSp modSp add">
        <pc:chgData name="哲瑋 蕭" userId="bebd2caeb2bb0d8e" providerId="LiveId" clId="{33C146DF-914A-9C4C-8BBC-23460D3E16E5}" dt="2020-04-19T07:30:37.116" v="313" actId="1037"/>
        <pc:sldMkLst>
          <pc:docMk/>
          <pc:sldMk cId="1138575253" sldId="388"/>
        </pc:sldMkLst>
        <pc:spChg chg="mod">
          <ac:chgData name="哲瑋 蕭" userId="bebd2caeb2bb0d8e" providerId="LiveId" clId="{33C146DF-914A-9C4C-8BBC-23460D3E16E5}" dt="2020-04-19T07:03:10.735" v="238"/>
          <ac:spMkLst>
            <pc:docMk/>
            <pc:sldMk cId="1138575253" sldId="388"/>
            <ac:spMk id="7" creationId="{85DC4865-9752-FC4B-B017-58EF947A85CE}"/>
          </ac:spMkLst>
        </pc:spChg>
        <pc:graphicFrameChg chg="del">
          <ac:chgData name="哲瑋 蕭" userId="bebd2caeb2bb0d8e" providerId="LiveId" clId="{33C146DF-914A-9C4C-8BBC-23460D3E16E5}" dt="2020-04-19T07:07:34.530" v="283" actId="478"/>
          <ac:graphicFrameMkLst>
            <pc:docMk/>
            <pc:sldMk cId="1138575253" sldId="388"/>
            <ac:graphicFrameMk id="3" creationId="{661A3D29-A3BD-DF40-B09E-388B08A49624}"/>
          </ac:graphicFrameMkLst>
        </pc:graphicFrameChg>
        <pc:graphicFrameChg chg="add del">
          <ac:chgData name="哲瑋 蕭" userId="bebd2caeb2bb0d8e" providerId="LiveId" clId="{33C146DF-914A-9C4C-8BBC-23460D3E16E5}" dt="2020-04-19T07:25:57.731" v="289" actId="478"/>
          <ac:graphicFrameMkLst>
            <pc:docMk/>
            <pc:sldMk cId="1138575253" sldId="388"/>
            <ac:graphicFrameMk id="8" creationId="{1EFEA436-C6A9-434B-91BE-D1FDDC96987D}"/>
          </ac:graphicFrameMkLst>
        </pc:graphicFrameChg>
        <pc:picChg chg="del">
          <ac:chgData name="哲瑋 蕭" userId="bebd2caeb2bb0d8e" providerId="LiveId" clId="{33C146DF-914A-9C4C-8BBC-23460D3E16E5}" dt="2020-04-19T07:03:30.513" v="254" actId="478"/>
          <ac:picMkLst>
            <pc:docMk/>
            <pc:sldMk cId="1138575253" sldId="388"/>
            <ac:picMk id="2" creationId="{8CD7E3A7-D51B-A940-91A9-EFCBC3BE7164}"/>
          </ac:picMkLst>
        </pc:picChg>
        <pc:picChg chg="add mod">
          <ac:chgData name="哲瑋 蕭" userId="bebd2caeb2bb0d8e" providerId="LiveId" clId="{33C146DF-914A-9C4C-8BBC-23460D3E16E5}" dt="2020-04-19T07:30:37.116" v="313" actId="1037"/>
          <ac:picMkLst>
            <pc:docMk/>
            <pc:sldMk cId="1138575253" sldId="388"/>
            <ac:picMk id="4" creationId="{D4566A70-731A-614F-8F36-EF2367D98B34}"/>
          </ac:picMkLst>
        </pc:picChg>
        <pc:picChg chg="add mod">
          <ac:chgData name="哲瑋 蕭" userId="bebd2caeb2bb0d8e" providerId="LiveId" clId="{33C146DF-914A-9C4C-8BBC-23460D3E16E5}" dt="2020-04-19T07:27:58.862" v="295" actId="1076"/>
          <ac:picMkLst>
            <pc:docMk/>
            <pc:sldMk cId="1138575253" sldId="388"/>
            <ac:picMk id="5" creationId="{4A0CABC0-E14C-514C-8D71-5E52234E9A83}"/>
          </ac:picMkLst>
        </pc:picChg>
      </pc:sldChg>
      <pc:sldChg chg="del">
        <pc:chgData name="哲瑋 蕭" userId="bebd2caeb2bb0d8e" providerId="LiveId" clId="{33C146DF-914A-9C4C-8BBC-23460D3E16E5}" dt="2020-04-19T06:28:10.294" v="192" actId="2696"/>
        <pc:sldMkLst>
          <pc:docMk/>
          <pc:sldMk cId="1592223708" sldId="388"/>
        </pc:sldMkLst>
      </pc:sldChg>
      <pc:sldChg chg="addSp delSp modSp add">
        <pc:chgData name="哲瑋 蕭" userId="bebd2caeb2bb0d8e" providerId="LiveId" clId="{33C146DF-914A-9C4C-8BBC-23460D3E16E5}" dt="2020-04-19T07:30:39.837" v="315" actId="1037"/>
        <pc:sldMkLst>
          <pc:docMk/>
          <pc:sldMk cId="2441836772" sldId="389"/>
        </pc:sldMkLst>
        <pc:picChg chg="add del mod">
          <ac:chgData name="哲瑋 蕭" userId="bebd2caeb2bb0d8e" providerId="LiveId" clId="{33C146DF-914A-9C4C-8BBC-23460D3E16E5}" dt="2020-04-19T07:28:36.018" v="300"/>
          <ac:picMkLst>
            <pc:docMk/>
            <pc:sldMk cId="2441836772" sldId="389"/>
            <ac:picMk id="2" creationId="{709855BC-98D3-0F40-A22F-32BBA1F8A1C9}"/>
          </ac:picMkLst>
        </pc:picChg>
        <pc:picChg chg="add del mod">
          <ac:chgData name="哲瑋 蕭" userId="bebd2caeb2bb0d8e" providerId="LiveId" clId="{33C146DF-914A-9C4C-8BBC-23460D3E16E5}" dt="2020-04-19T07:30:04.811" v="306"/>
          <ac:picMkLst>
            <pc:docMk/>
            <pc:sldMk cId="2441836772" sldId="389"/>
            <ac:picMk id="3" creationId="{56866272-EFCA-6142-BCE3-0F9CD09E8CA7}"/>
          </ac:picMkLst>
        </pc:picChg>
        <pc:picChg chg="del">
          <ac:chgData name="哲瑋 蕭" userId="bebd2caeb2bb0d8e" providerId="LiveId" clId="{33C146DF-914A-9C4C-8BBC-23460D3E16E5}" dt="2020-04-19T07:28:36.961" v="301" actId="478"/>
          <ac:picMkLst>
            <pc:docMk/>
            <pc:sldMk cId="2441836772" sldId="389"/>
            <ac:picMk id="4" creationId="{D4566A70-731A-614F-8F36-EF2367D98B34}"/>
          </ac:picMkLst>
        </pc:picChg>
        <pc:picChg chg="del">
          <ac:chgData name="哲瑋 蕭" userId="bebd2caeb2bb0d8e" providerId="LiveId" clId="{33C146DF-914A-9C4C-8BBC-23460D3E16E5}" dt="2020-04-19T07:30:05.692" v="307" actId="478"/>
          <ac:picMkLst>
            <pc:docMk/>
            <pc:sldMk cId="2441836772" sldId="389"/>
            <ac:picMk id="5" creationId="{4A0CABC0-E14C-514C-8D71-5E52234E9A83}"/>
          </ac:picMkLst>
        </pc:picChg>
        <pc:picChg chg="add mod">
          <ac:chgData name="哲瑋 蕭" userId="bebd2caeb2bb0d8e" providerId="LiveId" clId="{33C146DF-914A-9C4C-8BBC-23460D3E16E5}" dt="2020-04-19T07:30:39.837" v="315" actId="1037"/>
          <ac:picMkLst>
            <pc:docMk/>
            <pc:sldMk cId="2441836772" sldId="389"/>
            <ac:picMk id="8" creationId="{7BEAE654-D378-374F-80D7-C702A6159712}"/>
          </ac:picMkLst>
        </pc:picChg>
        <pc:picChg chg="add mod">
          <ac:chgData name="哲瑋 蕭" userId="bebd2caeb2bb0d8e" providerId="LiveId" clId="{33C146DF-914A-9C4C-8BBC-23460D3E16E5}" dt="2020-04-19T07:30:08.502" v="309" actId="1076"/>
          <ac:picMkLst>
            <pc:docMk/>
            <pc:sldMk cId="2441836772" sldId="389"/>
            <ac:picMk id="10" creationId="{C75310C4-FA79-4342-9E96-782AF2459C98}"/>
          </ac:picMkLst>
        </pc:picChg>
      </pc:sldChg>
      <pc:sldChg chg="delSp modSp add del">
        <pc:chgData name="哲瑋 蕭" userId="bebd2caeb2bb0d8e" providerId="LiveId" clId="{33C146DF-914A-9C4C-8BBC-23460D3E16E5}" dt="2020-04-19T07:07:27.431" v="281" actId="2696"/>
        <pc:sldMkLst>
          <pc:docMk/>
          <pc:sldMk cId="2624637273" sldId="389"/>
        </pc:sldMkLst>
        <pc:spChg chg="mod">
          <ac:chgData name="哲瑋 蕭" userId="bebd2caeb2bb0d8e" providerId="LiveId" clId="{33C146DF-914A-9C4C-8BBC-23460D3E16E5}" dt="2020-04-19T07:03:17.208" v="250" actId="20577"/>
          <ac:spMkLst>
            <pc:docMk/>
            <pc:sldMk cId="2624637273" sldId="389"/>
            <ac:spMk id="7" creationId="{85DC4865-9752-FC4B-B017-58EF947A85CE}"/>
          </ac:spMkLst>
        </pc:spChg>
        <pc:graphicFrameChg chg="mod">
          <ac:chgData name="哲瑋 蕭" userId="bebd2caeb2bb0d8e" providerId="LiveId" clId="{33C146DF-914A-9C4C-8BBC-23460D3E16E5}" dt="2020-04-19T07:04:10.640" v="258"/>
          <ac:graphicFrameMkLst>
            <pc:docMk/>
            <pc:sldMk cId="2624637273" sldId="389"/>
            <ac:graphicFrameMk id="3" creationId="{661A3D29-A3BD-DF40-B09E-388B08A49624}"/>
          </ac:graphicFrameMkLst>
        </pc:graphicFrameChg>
        <pc:picChg chg="del">
          <ac:chgData name="哲瑋 蕭" userId="bebd2caeb2bb0d8e" providerId="LiveId" clId="{33C146DF-914A-9C4C-8BBC-23460D3E16E5}" dt="2020-04-19T07:03:27.971" v="252" actId="478"/>
          <ac:picMkLst>
            <pc:docMk/>
            <pc:sldMk cId="2624637273" sldId="389"/>
            <ac:picMk id="2" creationId="{8CD7E3A7-D51B-A940-91A9-EFCBC3BE7164}"/>
          </ac:picMkLst>
        </pc:picChg>
      </pc:sldChg>
      <pc:sldChg chg="delSp add del">
        <pc:chgData name="哲瑋 蕭" userId="bebd2caeb2bb0d8e" providerId="LiveId" clId="{33C146DF-914A-9C4C-8BBC-23460D3E16E5}" dt="2020-04-19T07:07:28.629" v="282" actId="2696"/>
        <pc:sldMkLst>
          <pc:docMk/>
          <pc:sldMk cId="1968181579" sldId="390"/>
        </pc:sldMkLst>
        <pc:picChg chg="del">
          <ac:chgData name="哲瑋 蕭" userId="bebd2caeb2bb0d8e" providerId="LiveId" clId="{33C146DF-914A-9C4C-8BBC-23460D3E16E5}" dt="2020-04-19T07:03:29.556" v="253" actId="478"/>
          <ac:picMkLst>
            <pc:docMk/>
            <pc:sldMk cId="1968181579" sldId="390"/>
            <ac:picMk id="2" creationId="{8CD7E3A7-D51B-A940-91A9-EFCBC3BE7164}"/>
          </ac:picMkLst>
        </pc:picChg>
      </pc:sldChg>
    </pc:docChg>
  </pc:docChgLst>
  <pc:docChgLst>
    <pc:chgData name="哲瑋 蕭" userId="bebd2caeb2bb0d8e" providerId="LiveId" clId="{B2FEBAFC-F60E-41AF-9CB2-A65CB07F318C}"/>
    <pc:docChg chg="undo custSel delSld modSld">
      <pc:chgData name="哲瑋 蕭" userId="bebd2caeb2bb0d8e" providerId="LiveId" clId="{B2FEBAFC-F60E-41AF-9CB2-A65CB07F318C}" dt="2020-02-19T04:08:28.215" v="23" actId="47"/>
      <pc:docMkLst>
        <pc:docMk/>
      </pc:docMkLst>
      <pc:sldChg chg="addSp delSp modSp del">
        <pc:chgData name="哲瑋 蕭" userId="bebd2caeb2bb0d8e" providerId="LiveId" clId="{B2FEBAFC-F60E-41AF-9CB2-A65CB07F318C}" dt="2020-02-19T04:08:28.215" v="23" actId="47"/>
        <pc:sldMkLst>
          <pc:docMk/>
          <pc:sldMk cId="3302105832" sldId="374"/>
        </pc:sldMkLst>
        <pc:spChg chg="mod">
          <ac:chgData name="哲瑋 蕭" userId="bebd2caeb2bb0d8e" providerId="LiveId" clId="{B2FEBAFC-F60E-41AF-9CB2-A65CB07F318C}" dt="2020-02-19T04:08:25.632" v="22" actId="5793"/>
          <ac:spMkLst>
            <pc:docMk/>
            <pc:sldMk cId="3302105832" sldId="374"/>
            <ac:spMk id="7" creationId="{92ED22F9-4540-4EB3-B6F7-D613EC9C2289}"/>
          </ac:spMkLst>
        </pc:spChg>
        <pc:picChg chg="add del mod">
          <ac:chgData name="哲瑋 蕭" userId="bebd2caeb2bb0d8e" providerId="LiveId" clId="{B2FEBAFC-F60E-41AF-9CB2-A65CB07F318C}" dt="2020-02-19T04:08:22.461" v="18"/>
          <ac:picMkLst>
            <pc:docMk/>
            <pc:sldMk cId="3302105832" sldId="374"/>
            <ac:picMk id="2" creationId="{0C4C91AA-BC57-4DC1-BC25-56C7EAC80FD0}"/>
          </ac:picMkLst>
        </pc:picChg>
      </pc:sldChg>
    </pc:docChg>
  </pc:docChgLst>
  <pc:docChgLst>
    <pc:chgData name="哲瑋 蕭" userId="bebd2caeb2bb0d8e" providerId="LiveId" clId="{7B9B048D-C16C-734E-AD51-EABB79B36B7A}"/>
    <pc:docChg chg="undo custSel addSld delSld modSld">
      <pc:chgData name="哲瑋 蕭" userId="bebd2caeb2bb0d8e" providerId="LiveId" clId="{7B9B048D-C16C-734E-AD51-EABB79B36B7A}" dt="2020-04-07T03:05:47.952" v="479" actId="113"/>
      <pc:docMkLst>
        <pc:docMk/>
      </pc:docMkLst>
      <pc:sldChg chg="modSp add">
        <pc:chgData name="哲瑋 蕭" userId="bebd2caeb2bb0d8e" providerId="LiveId" clId="{7B9B048D-C16C-734E-AD51-EABB79B36B7A}" dt="2020-04-07T03:05:47.952" v="479" actId="113"/>
        <pc:sldMkLst>
          <pc:docMk/>
          <pc:sldMk cId="4113831270" sldId="384"/>
        </pc:sldMkLst>
        <pc:spChg chg="mod">
          <ac:chgData name="哲瑋 蕭" userId="bebd2caeb2bb0d8e" providerId="LiveId" clId="{7B9B048D-C16C-734E-AD51-EABB79B36B7A}" dt="2020-04-07T03:00:39.195" v="378" actId="20577"/>
          <ac:spMkLst>
            <pc:docMk/>
            <pc:sldMk cId="4113831270" sldId="384"/>
            <ac:spMk id="8" creationId="{9DCD4CE9-62B3-B34F-B0D0-8524D752B429}"/>
          </ac:spMkLst>
        </pc:spChg>
        <pc:graphicFrameChg chg="mod modGraphic">
          <ac:chgData name="哲瑋 蕭" userId="bebd2caeb2bb0d8e" providerId="LiveId" clId="{7B9B048D-C16C-734E-AD51-EABB79B36B7A}" dt="2020-04-07T03:05:47.952" v="479" actId="113"/>
          <ac:graphicFrameMkLst>
            <pc:docMk/>
            <pc:sldMk cId="4113831270" sldId="384"/>
            <ac:graphicFrameMk id="4" creationId="{0C49FE3F-9F91-BF46-A1D8-7F389C0B4205}"/>
          </ac:graphicFrameMkLst>
        </pc:graphicFrameChg>
      </pc:sldChg>
      <pc:sldChg chg="addSp modSp">
        <pc:chgData name="哲瑋 蕭" userId="bebd2caeb2bb0d8e" providerId="LiveId" clId="{7B9B048D-C16C-734E-AD51-EABB79B36B7A}" dt="2020-04-07T03:04:34.109" v="470" actId="20577"/>
        <pc:sldMkLst>
          <pc:docMk/>
          <pc:sldMk cId="2667777261" sldId="386"/>
        </pc:sldMkLst>
        <pc:spChg chg="add mod">
          <ac:chgData name="哲瑋 蕭" userId="bebd2caeb2bb0d8e" providerId="LiveId" clId="{7B9B048D-C16C-734E-AD51-EABB79B36B7A}" dt="2020-04-07T03:04:34.109" v="470" actId="20577"/>
          <ac:spMkLst>
            <pc:docMk/>
            <pc:sldMk cId="2667777261" sldId="386"/>
            <ac:spMk id="7" creationId="{3B853DF7-FF19-B648-99CD-940611CB7CD1}"/>
          </ac:spMkLst>
        </pc:spChg>
        <pc:picChg chg="mod">
          <ac:chgData name="哲瑋 蕭" userId="bebd2caeb2bb0d8e" providerId="LiveId" clId="{7B9B048D-C16C-734E-AD51-EABB79B36B7A}" dt="2020-04-07T03:02:48.439" v="396" actId="1037"/>
          <ac:picMkLst>
            <pc:docMk/>
            <pc:sldMk cId="2667777261" sldId="386"/>
            <ac:picMk id="3" creationId="{B07B1AE4-BE6C-6D4B-8DC7-136A43A102E0}"/>
          </ac:picMkLst>
        </pc:picChg>
        <pc:picChg chg="mod">
          <ac:chgData name="哲瑋 蕭" userId="bebd2caeb2bb0d8e" providerId="LiveId" clId="{7B9B048D-C16C-734E-AD51-EABB79B36B7A}" dt="2020-04-07T03:02:48.439" v="396" actId="1037"/>
          <ac:picMkLst>
            <pc:docMk/>
            <pc:sldMk cId="2667777261" sldId="386"/>
            <ac:picMk id="9" creationId="{D3AAFDB8-F3D3-624A-AD83-4259FEC8FAEE}"/>
          </ac:picMkLst>
        </pc:picChg>
      </pc:sldChg>
      <pc:sldChg chg="modSp">
        <pc:chgData name="哲瑋 蕭" userId="bebd2caeb2bb0d8e" providerId="LiveId" clId="{7B9B048D-C16C-734E-AD51-EABB79B36B7A}" dt="2020-04-07T02:22:57.379" v="57" actId="20577"/>
        <pc:sldMkLst>
          <pc:docMk/>
          <pc:sldMk cId="3203119991" sldId="387"/>
        </pc:sldMkLst>
        <pc:spChg chg="mod">
          <ac:chgData name="哲瑋 蕭" userId="bebd2caeb2bb0d8e" providerId="LiveId" clId="{7B9B048D-C16C-734E-AD51-EABB79B36B7A}" dt="2020-04-07T02:22:57.379" v="57" actId="20577"/>
          <ac:spMkLst>
            <pc:docMk/>
            <pc:sldMk cId="3203119991" sldId="387"/>
            <ac:spMk id="7" creationId="{85DC4865-9752-FC4B-B017-58EF947A85CE}"/>
          </ac:spMkLst>
        </pc:spChg>
      </pc:sldChg>
      <pc:sldChg chg="addSp modSp">
        <pc:chgData name="哲瑋 蕭" userId="bebd2caeb2bb0d8e" providerId="LiveId" clId="{7B9B048D-C16C-734E-AD51-EABB79B36B7A}" dt="2020-04-07T03:04:39.848" v="474" actId="20577"/>
        <pc:sldMkLst>
          <pc:docMk/>
          <pc:sldMk cId="3556065048" sldId="389"/>
        </pc:sldMkLst>
        <pc:spChg chg="add mod">
          <ac:chgData name="哲瑋 蕭" userId="bebd2caeb2bb0d8e" providerId="LiveId" clId="{7B9B048D-C16C-734E-AD51-EABB79B36B7A}" dt="2020-04-07T03:04:39.848" v="474" actId="20577"/>
          <ac:spMkLst>
            <pc:docMk/>
            <pc:sldMk cId="3556065048" sldId="389"/>
            <ac:spMk id="7" creationId="{DAE66FD1-2FE5-D344-937F-03398F8E8706}"/>
          </ac:spMkLst>
        </pc:spChg>
        <pc:picChg chg="mod">
          <ac:chgData name="哲瑋 蕭" userId="bebd2caeb2bb0d8e" providerId="LiveId" clId="{7B9B048D-C16C-734E-AD51-EABB79B36B7A}" dt="2020-04-07T03:02:41.756" v="391" actId="1076"/>
          <ac:picMkLst>
            <pc:docMk/>
            <pc:sldMk cId="3556065048" sldId="389"/>
            <ac:picMk id="3" creationId="{B07B1AE4-BE6C-6D4B-8DC7-136A43A102E0}"/>
          </ac:picMkLst>
        </pc:picChg>
        <pc:picChg chg="mod">
          <ac:chgData name="哲瑋 蕭" userId="bebd2caeb2bb0d8e" providerId="LiveId" clId="{7B9B048D-C16C-734E-AD51-EABB79B36B7A}" dt="2020-04-07T03:02:41.756" v="391" actId="1076"/>
          <ac:picMkLst>
            <pc:docMk/>
            <pc:sldMk cId="3556065048" sldId="389"/>
            <ac:picMk id="9" creationId="{D3AAFDB8-F3D3-624A-AD83-4259FEC8FAEE}"/>
          </ac:picMkLst>
        </pc:picChg>
      </pc:sldChg>
      <pc:sldChg chg="addSp delSp modSp add del">
        <pc:chgData name="哲瑋 蕭" userId="bebd2caeb2bb0d8e" providerId="LiveId" clId="{7B9B048D-C16C-734E-AD51-EABB79B36B7A}" dt="2020-04-07T03:02:16.958" v="388" actId="2696"/>
        <pc:sldMkLst>
          <pc:docMk/>
          <pc:sldMk cId="464418361" sldId="390"/>
        </pc:sldMkLst>
        <pc:spChg chg="add">
          <ac:chgData name="哲瑋 蕭" userId="bebd2caeb2bb0d8e" providerId="LiveId" clId="{7B9B048D-C16C-734E-AD51-EABB79B36B7A}" dt="2020-04-07T02:33:53.885" v="211"/>
          <ac:spMkLst>
            <pc:docMk/>
            <pc:sldMk cId="464418361" sldId="390"/>
            <ac:spMk id="8" creationId="{770002CB-6AA0-3040-A828-EC5963169414}"/>
          </ac:spMkLst>
        </pc:spChg>
        <pc:picChg chg="del">
          <ac:chgData name="哲瑋 蕭" userId="bebd2caeb2bb0d8e" providerId="LiveId" clId="{7B9B048D-C16C-734E-AD51-EABB79B36B7A}" dt="2020-04-07T02:24:30.601" v="66" actId="478"/>
          <ac:picMkLst>
            <pc:docMk/>
            <pc:sldMk cId="464418361" sldId="390"/>
            <ac:picMk id="3" creationId="{B07B1AE4-BE6C-6D4B-8DC7-136A43A102E0}"/>
          </ac:picMkLst>
        </pc:picChg>
        <pc:picChg chg="add mod">
          <ac:chgData name="哲瑋 蕭" userId="bebd2caeb2bb0d8e" providerId="LiveId" clId="{7B9B048D-C16C-734E-AD51-EABB79B36B7A}" dt="2020-04-07T02:33:48.785" v="210" actId="1076"/>
          <ac:picMkLst>
            <pc:docMk/>
            <pc:sldMk cId="464418361" sldId="390"/>
            <ac:picMk id="4" creationId="{2664C7AA-8C14-CB4B-9950-32022FEC7468}"/>
          </ac:picMkLst>
        </pc:picChg>
        <pc:picChg chg="del">
          <ac:chgData name="哲瑋 蕭" userId="bebd2caeb2bb0d8e" providerId="LiveId" clId="{7B9B048D-C16C-734E-AD51-EABB79B36B7A}" dt="2020-04-07T02:24:29.628" v="65" actId="478"/>
          <ac:picMkLst>
            <pc:docMk/>
            <pc:sldMk cId="464418361" sldId="390"/>
            <ac:picMk id="9" creationId="{D3AAFDB8-F3D3-624A-AD83-4259FEC8FAEE}"/>
          </ac:picMkLst>
        </pc:picChg>
      </pc:sldChg>
    </pc:docChg>
  </pc:docChgLst>
  <pc:docChgLst>
    <pc:chgData name="哲瑋 蕭" userId="bebd2caeb2bb0d8e" providerId="LiveId" clId="{0F269CAB-1991-8840-AA69-377A4665692B}"/>
    <pc:docChg chg="undo redo custSel addSld delSld modSld sldOrd">
      <pc:chgData name="哲瑋 蕭" userId="bebd2caeb2bb0d8e" providerId="LiveId" clId="{0F269CAB-1991-8840-AA69-377A4665692B}" dt="2021-01-11T14:21:22.548" v="2711" actId="1076"/>
      <pc:docMkLst>
        <pc:docMk/>
      </pc:docMkLst>
      <pc:sldChg chg="addSp modSp">
        <pc:chgData name="哲瑋 蕭" userId="bebd2caeb2bb0d8e" providerId="LiveId" clId="{0F269CAB-1991-8840-AA69-377A4665692B}" dt="2021-01-11T03:20:35.836" v="328"/>
        <pc:sldMkLst>
          <pc:docMk/>
          <pc:sldMk cId="3508870317" sldId="259"/>
        </pc:sldMkLst>
        <pc:spChg chg="add mod">
          <ac:chgData name="哲瑋 蕭" userId="bebd2caeb2bb0d8e" providerId="LiveId" clId="{0F269CAB-1991-8840-AA69-377A4665692B}" dt="2021-01-11T03:20:35.836" v="328"/>
          <ac:spMkLst>
            <pc:docMk/>
            <pc:sldMk cId="3508870317" sldId="259"/>
            <ac:spMk id="2" creationId="{ED48B3DE-BB0F-8B43-AD5C-3DCC2968E7F7}"/>
          </ac:spMkLst>
        </pc:spChg>
      </pc:sldChg>
      <pc:sldChg chg="addSp modSp modTransition">
        <pc:chgData name="哲瑋 蕭" userId="bebd2caeb2bb0d8e" providerId="LiveId" clId="{0F269CAB-1991-8840-AA69-377A4665692B}" dt="2021-01-11T03:20:49.950" v="329"/>
        <pc:sldMkLst>
          <pc:docMk/>
          <pc:sldMk cId="173592366" sldId="410"/>
        </pc:sldMkLst>
        <pc:spChg chg="add mod">
          <ac:chgData name="哲瑋 蕭" userId="bebd2caeb2bb0d8e" providerId="LiveId" clId="{0F269CAB-1991-8840-AA69-377A4665692B}" dt="2021-01-11T03:20:49.950" v="329"/>
          <ac:spMkLst>
            <pc:docMk/>
            <pc:sldMk cId="173592366" sldId="410"/>
            <ac:spMk id="3" creationId="{CDD5E2FC-A599-5C4F-A0DA-537B4CC4559F}"/>
          </ac:spMkLst>
        </pc:spChg>
      </pc:sldChg>
      <pc:sldChg chg="addSp modSp modTransition">
        <pc:chgData name="哲瑋 蕭" userId="bebd2caeb2bb0d8e" providerId="LiveId" clId="{0F269CAB-1991-8840-AA69-377A4665692B}" dt="2021-01-11T03:20:49.950" v="329"/>
        <pc:sldMkLst>
          <pc:docMk/>
          <pc:sldMk cId="2716414290" sldId="411"/>
        </pc:sldMkLst>
        <pc:spChg chg="add mod">
          <ac:chgData name="哲瑋 蕭" userId="bebd2caeb2bb0d8e" providerId="LiveId" clId="{0F269CAB-1991-8840-AA69-377A4665692B}" dt="2021-01-11T03:20:49.950" v="329"/>
          <ac:spMkLst>
            <pc:docMk/>
            <pc:sldMk cId="2716414290" sldId="411"/>
            <ac:spMk id="8" creationId="{07833D5E-EBE1-C74F-834F-CB3991A4F991}"/>
          </ac:spMkLst>
        </pc:spChg>
      </pc:sldChg>
      <pc:sldChg chg="addSp modSp mod addAnim delAnim">
        <pc:chgData name="哲瑋 蕭" userId="bebd2caeb2bb0d8e" providerId="LiveId" clId="{0F269CAB-1991-8840-AA69-377A4665692B}" dt="2021-01-11T06:39:37.317" v="1285" actId="14100"/>
        <pc:sldMkLst>
          <pc:docMk/>
          <pc:sldMk cId="1382742373" sldId="412"/>
        </pc:sldMkLst>
        <pc:spChg chg="add mod">
          <ac:chgData name="哲瑋 蕭" userId="bebd2caeb2bb0d8e" providerId="LiveId" clId="{0F269CAB-1991-8840-AA69-377A4665692B}" dt="2021-01-11T03:20:49.950" v="329"/>
          <ac:spMkLst>
            <pc:docMk/>
            <pc:sldMk cId="1382742373" sldId="412"/>
            <ac:spMk id="3" creationId="{4CEE77A8-8C70-FE4B-8F3B-17C4125D1D78}"/>
          </ac:spMkLst>
        </pc:spChg>
        <pc:spChg chg="mod">
          <ac:chgData name="哲瑋 蕭" userId="bebd2caeb2bb0d8e" providerId="LiveId" clId="{0F269CAB-1991-8840-AA69-377A4665692B}" dt="2021-01-10T14:07:47.153" v="15" actId="207"/>
          <ac:spMkLst>
            <pc:docMk/>
            <pc:sldMk cId="1382742373" sldId="412"/>
            <ac:spMk id="29" creationId="{4853F083-D459-0542-8819-DB4D5D899866}"/>
          </ac:spMkLst>
        </pc:spChg>
        <pc:spChg chg="mod">
          <ac:chgData name="哲瑋 蕭" userId="bebd2caeb2bb0d8e" providerId="LiveId" clId="{0F269CAB-1991-8840-AA69-377A4665692B}" dt="2021-01-10T14:07:46.829" v="14" actId="207"/>
          <ac:spMkLst>
            <pc:docMk/>
            <pc:sldMk cId="1382742373" sldId="412"/>
            <ac:spMk id="30" creationId="{0C14C707-AF1E-9F45-A9CC-71E7960C2FB3}"/>
          </ac:spMkLst>
        </pc:spChg>
        <pc:spChg chg="mod">
          <ac:chgData name="哲瑋 蕭" userId="bebd2caeb2bb0d8e" providerId="LiveId" clId="{0F269CAB-1991-8840-AA69-377A4665692B}" dt="2021-01-11T06:38:28.082" v="1267" actId="20577"/>
          <ac:spMkLst>
            <pc:docMk/>
            <pc:sldMk cId="1382742373" sldId="412"/>
            <ac:spMk id="32" creationId="{09469828-6E0E-D647-B3EA-BD1966DCBC41}"/>
          </ac:spMkLst>
        </pc:spChg>
        <pc:spChg chg="mod">
          <ac:chgData name="哲瑋 蕭" userId="bebd2caeb2bb0d8e" providerId="LiveId" clId="{0F269CAB-1991-8840-AA69-377A4665692B}" dt="2021-01-11T06:39:37.317" v="1285" actId="14100"/>
          <ac:spMkLst>
            <pc:docMk/>
            <pc:sldMk cId="1382742373" sldId="412"/>
            <ac:spMk id="63" creationId="{E411800B-C861-8742-9056-6F3612757F15}"/>
          </ac:spMkLst>
        </pc:spChg>
        <pc:spChg chg="mod">
          <ac:chgData name="哲瑋 蕭" userId="bebd2caeb2bb0d8e" providerId="LiveId" clId="{0F269CAB-1991-8840-AA69-377A4665692B}" dt="2021-01-11T06:38:53.922" v="1284" actId="20577"/>
          <ac:spMkLst>
            <pc:docMk/>
            <pc:sldMk cId="1382742373" sldId="412"/>
            <ac:spMk id="85" creationId="{9E06ACA1-FE23-D347-A43C-7163C34AD174}"/>
          </ac:spMkLst>
        </pc:spChg>
        <pc:cxnChg chg="mod">
          <ac:chgData name="哲瑋 蕭" userId="bebd2caeb2bb0d8e" providerId="LiveId" clId="{0F269CAB-1991-8840-AA69-377A4665692B}" dt="2021-01-11T06:39:37.317" v="1285" actId="14100"/>
          <ac:cxnSpMkLst>
            <pc:docMk/>
            <pc:sldMk cId="1382742373" sldId="412"/>
            <ac:cxnSpMk id="65" creationId="{DFF575AF-18F4-0943-9F40-5AA96626C901}"/>
          </ac:cxnSpMkLst>
        </pc:cxnChg>
      </pc:sldChg>
      <pc:sldChg chg="addSp delSp modSp mod delAnim modAnim">
        <pc:chgData name="哲瑋 蕭" userId="bebd2caeb2bb0d8e" providerId="LiveId" clId="{0F269CAB-1991-8840-AA69-377A4665692B}" dt="2021-01-11T03:20:49.950" v="329"/>
        <pc:sldMkLst>
          <pc:docMk/>
          <pc:sldMk cId="4072932513" sldId="413"/>
        </pc:sldMkLst>
        <pc:spChg chg="add mod">
          <ac:chgData name="哲瑋 蕭" userId="bebd2caeb2bb0d8e" providerId="LiveId" clId="{0F269CAB-1991-8840-AA69-377A4665692B}" dt="2021-01-10T14:54:32.938" v="53" actId="14100"/>
          <ac:spMkLst>
            <pc:docMk/>
            <pc:sldMk cId="4072932513" sldId="413"/>
            <ac:spMk id="4" creationId="{06BD21CC-F935-A743-BBAC-F2FF14F0047C}"/>
          </ac:spMkLst>
        </pc:spChg>
        <pc:spChg chg="add mod">
          <ac:chgData name="哲瑋 蕭" userId="bebd2caeb2bb0d8e" providerId="LiveId" clId="{0F269CAB-1991-8840-AA69-377A4665692B}" dt="2021-01-10T14:55:10.038" v="61" actId="14100"/>
          <ac:spMkLst>
            <pc:docMk/>
            <pc:sldMk cId="4072932513" sldId="413"/>
            <ac:spMk id="7" creationId="{C70F3EB6-D380-9842-84AC-3E917ED56C00}"/>
          </ac:spMkLst>
        </pc:spChg>
        <pc:spChg chg="add mod">
          <ac:chgData name="哲瑋 蕭" userId="bebd2caeb2bb0d8e" providerId="LiveId" clId="{0F269CAB-1991-8840-AA69-377A4665692B}" dt="2021-01-11T03:20:49.950" v="329"/>
          <ac:spMkLst>
            <pc:docMk/>
            <pc:sldMk cId="4072932513" sldId="413"/>
            <ac:spMk id="8" creationId="{6E9666BE-9D9C-0840-882B-A2C4708A18DB}"/>
          </ac:spMkLst>
        </pc:spChg>
        <pc:spChg chg="mod">
          <ac:chgData name="哲瑋 蕭" userId="bebd2caeb2bb0d8e" providerId="LiveId" clId="{0F269CAB-1991-8840-AA69-377A4665692B}" dt="2021-01-10T14:55:43.139" v="67" actId="1076"/>
          <ac:spMkLst>
            <pc:docMk/>
            <pc:sldMk cId="4072932513" sldId="413"/>
            <ac:spMk id="15" creationId="{00000000-0000-0000-0000-000000000000}"/>
          </ac:spMkLst>
        </pc:spChg>
        <pc:spChg chg="add mod">
          <ac:chgData name="哲瑋 蕭" userId="bebd2caeb2bb0d8e" providerId="LiveId" clId="{0F269CAB-1991-8840-AA69-377A4665692B}" dt="2021-01-10T14:55:34.570" v="66" actId="1076"/>
          <ac:spMkLst>
            <pc:docMk/>
            <pc:sldMk cId="4072932513" sldId="413"/>
            <ac:spMk id="72" creationId="{7A1BD9F4-C071-644C-AC23-9AB0793D845E}"/>
          </ac:spMkLst>
        </pc:spChg>
        <pc:spChg chg="del">
          <ac:chgData name="哲瑋 蕭" userId="bebd2caeb2bb0d8e" providerId="LiveId" clId="{0F269CAB-1991-8840-AA69-377A4665692B}" dt="2021-01-10T14:10:16.012" v="16" actId="478"/>
          <ac:spMkLst>
            <pc:docMk/>
            <pc:sldMk cId="4072932513" sldId="413"/>
            <ac:spMk id="122" creationId="{00000000-0000-0000-0000-000000000000}"/>
          </ac:spMkLst>
        </pc:spChg>
        <pc:spChg chg="del">
          <ac:chgData name="哲瑋 蕭" userId="bebd2caeb2bb0d8e" providerId="LiveId" clId="{0F269CAB-1991-8840-AA69-377A4665692B}" dt="2021-01-10T14:10:16.012" v="16" actId="478"/>
          <ac:spMkLst>
            <pc:docMk/>
            <pc:sldMk cId="4072932513" sldId="413"/>
            <ac:spMk id="123" creationId="{00000000-0000-0000-0000-000000000000}"/>
          </ac:spMkLst>
        </pc:spChg>
        <pc:spChg chg="del">
          <ac:chgData name="哲瑋 蕭" userId="bebd2caeb2bb0d8e" providerId="LiveId" clId="{0F269CAB-1991-8840-AA69-377A4665692B}" dt="2021-01-10T14:54:08.769" v="46" actId="478"/>
          <ac:spMkLst>
            <pc:docMk/>
            <pc:sldMk cId="4072932513" sldId="413"/>
            <ac:spMk id="137" creationId="{D2BC84DF-81CC-494F-A82A-22C34982EEB2}"/>
          </ac:spMkLst>
        </pc:spChg>
        <pc:spChg chg="mod">
          <ac:chgData name="哲瑋 蕭" userId="bebd2caeb2bb0d8e" providerId="LiveId" clId="{0F269CAB-1991-8840-AA69-377A4665692B}" dt="2021-01-10T14:55:43.139" v="67" actId="1076"/>
          <ac:spMkLst>
            <pc:docMk/>
            <pc:sldMk cId="4072932513" sldId="413"/>
            <ac:spMk id="140" creationId="{40234C86-96F3-3043-A655-3C7987572D52}"/>
          </ac:spMkLst>
        </pc:spChg>
        <pc:spChg chg="mod">
          <ac:chgData name="哲瑋 蕭" userId="bebd2caeb2bb0d8e" providerId="LiveId" clId="{0F269CAB-1991-8840-AA69-377A4665692B}" dt="2021-01-10T14:55:43.139" v="67" actId="1076"/>
          <ac:spMkLst>
            <pc:docMk/>
            <pc:sldMk cId="4072932513" sldId="413"/>
            <ac:spMk id="141" creationId="{40234C86-96F3-3043-A655-3C7987572D52}"/>
          </ac:spMkLst>
        </pc:spChg>
        <pc:spChg chg="del">
          <ac:chgData name="哲瑋 蕭" userId="bebd2caeb2bb0d8e" providerId="LiveId" clId="{0F269CAB-1991-8840-AA69-377A4665692B}" dt="2021-01-10T14:10:16.012" v="16" actId="478"/>
          <ac:spMkLst>
            <pc:docMk/>
            <pc:sldMk cId="4072932513" sldId="413"/>
            <ac:spMk id="144" creationId="{AB0AEB3C-5AD9-CA43-A5BF-9CEE39A737F2}"/>
          </ac:spMkLst>
        </pc:spChg>
        <pc:spChg chg="del">
          <ac:chgData name="哲瑋 蕭" userId="bebd2caeb2bb0d8e" providerId="LiveId" clId="{0F269CAB-1991-8840-AA69-377A4665692B}" dt="2021-01-10T14:10:16.012" v="16" actId="478"/>
          <ac:spMkLst>
            <pc:docMk/>
            <pc:sldMk cId="4072932513" sldId="413"/>
            <ac:spMk id="150" creationId="{3E45949B-A702-4644-8896-0AF105C2F9D8}"/>
          </ac:spMkLst>
        </pc:spChg>
        <pc:spChg chg="mod">
          <ac:chgData name="哲瑋 蕭" userId="bebd2caeb2bb0d8e" providerId="LiveId" clId="{0F269CAB-1991-8840-AA69-377A4665692B}" dt="2021-01-10T14:55:43.139" v="67" actId="1076"/>
          <ac:spMkLst>
            <pc:docMk/>
            <pc:sldMk cId="4072932513" sldId="413"/>
            <ac:spMk id="151" creationId="{5EF3864C-13B9-B64F-8E36-D7F86E52F70C}"/>
          </ac:spMkLst>
        </pc:spChg>
        <pc:spChg chg="mod">
          <ac:chgData name="哲瑋 蕭" userId="bebd2caeb2bb0d8e" providerId="LiveId" clId="{0F269CAB-1991-8840-AA69-377A4665692B}" dt="2021-01-10T14:55:43.139" v="67" actId="1076"/>
          <ac:spMkLst>
            <pc:docMk/>
            <pc:sldMk cId="4072932513" sldId="413"/>
            <ac:spMk id="152" creationId="{5EF3864C-13B9-B64F-8E36-D7F86E52F70C}"/>
          </ac:spMkLst>
        </pc:spChg>
        <pc:spChg chg="mod">
          <ac:chgData name="哲瑋 蕭" userId="bebd2caeb2bb0d8e" providerId="LiveId" clId="{0F269CAB-1991-8840-AA69-377A4665692B}" dt="2021-01-10T14:55:47.022" v="68" actId="1076"/>
          <ac:spMkLst>
            <pc:docMk/>
            <pc:sldMk cId="4072932513" sldId="413"/>
            <ac:spMk id="154" creationId="{5EF3864C-13B9-B64F-8E36-D7F86E52F70C}"/>
          </ac:spMkLst>
        </pc:spChg>
        <pc:grpChg chg="del">
          <ac:chgData name="哲瑋 蕭" userId="bebd2caeb2bb0d8e" providerId="LiveId" clId="{0F269CAB-1991-8840-AA69-377A4665692B}" dt="2021-01-10T14:10:16.012" v="16" actId="478"/>
          <ac:grpSpMkLst>
            <pc:docMk/>
            <pc:sldMk cId="4072932513" sldId="413"/>
            <ac:grpSpMk id="88" creationId="{00000000-0000-0000-0000-000000000000}"/>
          </ac:grpSpMkLst>
        </pc:grpChg>
        <pc:picChg chg="del">
          <ac:chgData name="哲瑋 蕭" userId="bebd2caeb2bb0d8e" providerId="LiveId" clId="{0F269CAB-1991-8840-AA69-377A4665692B}" dt="2021-01-10T14:10:16.012" v="16" actId="478"/>
          <ac:picMkLst>
            <pc:docMk/>
            <pc:sldMk cId="4072932513" sldId="413"/>
            <ac:picMk id="1036" creationId="{00000000-0000-0000-0000-000000000000}"/>
          </ac:picMkLst>
        </pc:picChg>
        <pc:picChg chg="del">
          <ac:chgData name="哲瑋 蕭" userId="bebd2caeb2bb0d8e" providerId="LiveId" clId="{0F269CAB-1991-8840-AA69-377A4665692B}" dt="2021-01-10T14:10:16.012" v="16" actId="478"/>
          <ac:picMkLst>
            <pc:docMk/>
            <pc:sldMk cId="4072932513" sldId="413"/>
            <ac:picMk id="1038" creationId="{00000000-0000-0000-0000-000000000000}"/>
          </ac:picMkLst>
        </pc:picChg>
        <pc:picChg chg="del">
          <ac:chgData name="哲瑋 蕭" userId="bebd2caeb2bb0d8e" providerId="LiveId" clId="{0F269CAB-1991-8840-AA69-377A4665692B}" dt="2021-01-10T14:10:16.012" v="16" actId="478"/>
          <ac:picMkLst>
            <pc:docMk/>
            <pc:sldMk cId="4072932513" sldId="413"/>
            <ac:picMk id="1042" creationId="{00000000-0000-0000-0000-000000000000}"/>
          </ac:picMkLst>
        </pc:picChg>
        <pc:cxnChg chg="mod">
          <ac:chgData name="哲瑋 蕭" userId="bebd2caeb2bb0d8e" providerId="LiveId" clId="{0F269CAB-1991-8840-AA69-377A4665692B}" dt="2021-01-10T14:55:43.139" v="67" actId="1076"/>
          <ac:cxnSpMkLst>
            <pc:docMk/>
            <pc:sldMk cId="4072932513" sldId="413"/>
            <ac:cxnSpMk id="12" creationId="{00000000-0000-0000-0000-000000000000}"/>
          </ac:cxnSpMkLst>
        </pc:cxnChg>
      </pc:sldChg>
      <pc:sldChg chg="addSp modSp">
        <pc:chgData name="哲瑋 蕭" userId="bebd2caeb2bb0d8e" providerId="LiveId" clId="{0F269CAB-1991-8840-AA69-377A4665692B}" dt="2021-01-11T03:20:49.950" v="329"/>
        <pc:sldMkLst>
          <pc:docMk/>
          <pc:sldMk cId="3129970732" sldId="414"/>
        </pc:sldMkLst>
        <pc:spChg chg="add mod">
          <ac:chgData name="哲瑋 蕭" userId="bebd2caeb2bb0d8e" providerId="LiveId" clId="{0F269CAB-1991-8840-AA69-377A4665692B}" dt="2021-01-11T03:20:49.950" v="329"/>
          <ac:spMkLst>
            <pc:docMk/>
            <pc:sldMk cId="3129970732" sldId="414"/>
            <ac:spMk id="5" creationId="{F57B5B99-9CF8-484D-8512-967FBF178841}"/>
          </ac:spMkLst>
        </pc:spChg>
      </pc:sldChg>
      <pc:sldChg chg="addSp delSp modSp del mod ord">
        <pc:chgData name="哲瑋 蕭" userId="bebd2caeb2bb0d8e" providerId="LiveId" clId="{0F269CAB-1991-8840-AA69-377A4665692B}" dt="2021-01-11T06:40:13.527" v="1287" actId="2696"/>
        <pc:sldMkLst>
          <pc:docMk/>
          <pc:sldMk cId="2968404458" sldId="415"/>
        </pc:sldMkLst>
        <pc:spChg chg="add del mod">
          <ac:chgData name="哲瑋 蕭" userId="bebd2caeb2bb0d8e" providerId="LiveId" clId="{0F269CAB-1991-8840-AA69-377A4665692B}" dt="2021-01-10T15:14:13.275" v="137"/>
          <ac:spMkLst>
            <pc:docMk/>
            <pc:sldMk cId="2968404458" sldId="415"/>
            <ac:spMk id="3" creationId="{7307AFAB-277B-5948-B2B2-0571D7138300}"/>
          </ac:spMkLst>
        </pc:spChg>
        <pc:spChg chg="mod">
          <ac:chgData name="哲瑋 蕭" userId="bebd2caeb2bb0d8e" providerId="LiveId" clId="{0F269CAB-1991-8840-AA69-377A4665692B}" dt="2021-01-11T05:17:14.682" v="335" actId="20577"/>
          <ac:spMkLst>
            <pc:docMk/>
            <pc:sldMk cId="2968404458" sldId="415"/>
            <ac:spMk id="4" creationId="{08964A85-1700-C94F-95A7-75A74B2EF6EC}"/>
          </ac:spMkLst>
        </pc:spChg>
        <pc:spChg chg="add mod">
          <ac:chgData name="哲瑋 蕭" userId="bebd2caeb2bb0d8e" providerId="LiveId" clId="{0F269CAB-1991-8840-AA69-377A4665692B}" dt="2021-01-10T15:14:32.399" v="145" actId="1076"/>
          <ac:spMkLst>
            <pc:docMk/>
            <pc:sldMk cId="2968404458" sldId="415"/>
            <ac:spMk id="6" creationId="{6D47A46C-7D4A-A043-BC40-D4BC33A3F693}"/>
          </ac:spMkLst>
        </pc:spChg>
        <pc:spChg chg="add mod">
          <ac:chgData name="哲瑋 蕭" userId="bebd2caeb2bb0d8e" providerId="LiveId" clId="{0F269CAB-1991-8840-AA69-377A4665692B}" dt="2021-01-11T03:20:49.950" v="329"/>
          <ac:spMkLst>
            <pc:docMk/>
            <pc:sldMk cId="2968404458" sldId="415"/>
            <ac:spMk id="8" creationId="{768D772B-7A07-5B4B-9D8E-FE65CB859F15}"/>
          </ac:spMkLst>
        </pc:spChg>
      </pc:sldChg>
      <pc:sldChg chg="modSp add mod modAnim">
        <pc:chgData name="哲瑋 蕭" userId="bebd2caeb2bb0d8e" providerId="LiveId" clId="{0F269CAB-1991-8840-AA69-377A4665692B}" dt="2021-01-11T14:21:22.548" v="2711" actId="1076"/>
        <pc:sldMkLst>
          <pc:docMk/>
          <pc:sldMk cId="3989199165" sldId="415"/>
        </pc:sldMkLst>
        <pc:spChg chg="mod">
          <ac:chgData name="哲瑋 蕭" userId="bebd2caeb2bb0d8e" providerId="LiveId" clId="{0F269CAB-1991-8840-AA69-377A4665692B}" dt="2021-01-11T06:40:58.109" v="1333" actId="20577"/>
          <ac:spMkLst>
            <pc:docMk/>
            <pc:sldMk cId="3989199165" sldId="415"/>
            <ac:spMk id="2" creationId="{1107F215-4CFD-FD4B-98D2-E4649C69983D}"/>
          </ac:spMkLst>
        </pc:spChg>
        <pc:spChg chg="mod">
          <ac:chgData name="哲瑋 蕭" userId="bebd2caeb2bb0d8e" providerId="LiveId" clId="{0F269CAB-1991-8840-AA69-377A4665692B}" dt="2021-01-11T14:19:13.049" v="2610" actId="403"/>
          <ac:spMkLst>
            <pc:docMk/>
            <pc:sldMk cId="3989199165" sldId="415"/>
            <ac:spMk id="6" creationId="{6D47A46C-7D4A-A043-BC40-D4BC33A3F693}"/>
          </ac:spMkLst>
        </pc:spChg>
        <pc:spChg chg="mod">
          <ac:chgData name="哲瑋 蕭" userId="bebd2caeb2bb0d8e" providerId="LiveId" clId="{0F269CAB-1991-8840-AA69-377A4665692B}" dt="2021-01-11T14:21:22.548" v="2711" actId="1076"/>
          <ac:spMkLst>
            <pc:docMk/>
            <pc:sldMk cId="3989199165" sldId="415"/>
            <ac:spMk id="21" creationId="{00000000-0000-0000-0000-000000000000}"/>
          </ac:spMkLst>
        </pc:spChg>
      </pc:sldChg>
      <pc:sldChg chg="addSp delSp modSp mod modAnim">
        <pc:chgData name="哲瑋 蕭" userId="bebd2caeb2bb0d8e" providerId="LiveId" clId="{0F269CAB-1991-8840-AA69-377A4665692B}" dt="2021-01-11T03:20:49.950" v="329"/>
        <pc:sldMkLst>
          <pc:docMk/>
          <pc:sldMk cId="2292238775" sldId="416"/>
        </pc:sldMkLst>
        <pc:spChg chg="add mod">
          <ac:chgData name="哲瑋 蕭" userId="bebd2caeb2bb0d8e" providerId="LiveId" clId="{0F269CAB-1991-8840-AA69-377A4665692B}" dt="2021-01-11T03:20:49.950" v="329"/>
          <ac:spMkLst>
            <pc:docMk/>
            <pc:sldMk cId="2292238775" sldId="416"/>
            <ac:spMk id="3" creationId="{1D64DD0B-A8D1-5244-A917-F38CDE869324}"/>
          </ac:spMkLst>
        </pc:spChg>
        <pc:spChg chg="add mod">
          <ac:chgData name="哲瑋 蕭" userId="bebd2caeb2bb0d8e" providerId="LiveId" clId="{0F269CAB-1991-8840-AA69-377A4665692B}" dt="2021-01-10T14:56:05.603" v="71" actId="1076"/>
          <ac:spMkLst>
            <pc:docMk/>
            <pc:sldMk cId="2292238775" sldId="416"/>
            <ac:spMk id="34" creationId="{0F3FF9FE-4D6F-344F-8DBE-11323290F92F}"/>
          </ac:spMkLst>
        </pc:spChg>
        <pc:spChg chg="del">
          <ac:chgData name="哲瑋 蕭" userId="bebd2caeb2bb0d8e" providerId="LiveId" clId="{0F269CAB-1991-8840-AA69-377A4665692B}" dt="2021-01-10T14:56:01.454" v="69" actId="478"/>
          <ac:spMkLst>
            <pc:docMk/>
            <pc:sldMk cId="2292238775" sldId="416"/>
            <ac:spMk id="154" creationId="{5EF3864C-13B9-B64F-8E36-D7F86E52F70C}"/>
          </ac:spMkLst>
        </pc:spChg>
      </pc:sldChg>
      <pc:sldChg chg="addSp delSp modSp mod ord modAnim">
        <pc:chgData name="哲瑋 蕭" userId="bebd2caeb2bb0d8e" providerId="LiveId" clId="{0F269CAB-1991-8840-AA69-377A4665692B}" dt="2021-01-11T13:14:37.669" v="2228" actId="14100"/>
        <pc:sldMkLst>
          <pc:docMk/>
          <pc:sldMk cId="2998005509" sldId="417"/>
        </pc:sldMkLst>
        <pc:spChg chg="add mod">
          <ac:chgData name="哲瑋 蕭" userId="bebd2caeb2bb0d8e" providerId="LiveId" clId="{0F269CAB-1991-8840-AA69-377A4665692B}" dt="2021-01-11T03:20:49.950" v="329"/>
          <ac:spMkLst>
            <pc:docMk/>
            <pc:sldMk cId="2998005509" sldId="417"/>
            <ac:spMk id="3" creationId="{3BB18693-B255-6E4F-861B-4DAA6739C1C9}"/>
          </ac:spMkLst>
        </pc:spChg>
        <pc:spChg chg="mod">
          <ac:chgData name="哲瑋 蕭" userId="bebd2caeb2bb0d8e" providerId="LiveId" clId="{0F269CAB-1991-8840-AA69-377A4665692B}" dt="2021-01-11T13:14:37.669" v="2228" actId="14100"/>
          <ac:spMkLst>
            <pc:docMk/>
            <pc:sldMk cId="2998005509" sldId="417"/>
            <ac:spMk id="13" creationId="{00000000-0000-0000-0000-000000000000}"/>
          </ac:spMkLst>
        </pc:spChg>
        <pc:spChg chg="add mod">
          <ac:chgData name="哲瑋 蕭" userId="bebd2caeb2bb0d8e" providerId="LiveId" clId="{0F269CAB-1991-8840-AA69-377A4665692B}" dt="2021-01-11T13:12:50.441" v="2218" actId="20577"/>
          <ac:spMkLst>
            <pc:docMk/>
            <pc:sldMk cId="2998005509" sldId="417"/>
            <ac:spMk id="15" creationId="{33420457-00B7-254F-B81E-C3D04745706A}"/>
          </ac:spMkLst>
        </pc:spChg>
        <pc:spChg chg="mod">
          <ac:chgData name="哲瑋 蕭" userId="bebd2caeb2bb0d8e" providerId="LiveId" clId="{0F269CAB-1991-8840-AA69-377A4665692B}" dt="2021-01-10T15:00:55.986" v="74" actId="1076"/>
          <ac:spMkLst>
            <pc:docMk/>
            <pc:sldMk cId="2998005509" sldId="417"/>
            <ac:spMk id="22" creationId="{00000000-0000-0000-0000-000000000000}"/>
          </ac:spMkLst>
        </pc:spChg>
        <pc:spChg chg="mod">
          <ac:chgData name="哲瑋 蕭" userId="bebd2caeb2bb0d8e" providerId="LiveId" clId="{0F269CAB-1991-8840-AA69-377A4665692B}" dt="2021-01-11T06:37:22.244" v="1216" actId="1076"/>
          <ac:spMkLst>
            <pc:docMk/>
            <pc:sldMk cId="2998005509" sldId="417"/>
            <ac:spMk id="25" creationId="{AB0AEB3C-5AD9-CA43-A5BF-9CEE39A737F2}"/>
          </ac:spMkLst>
        </pc:spChg>
        <pc:spChg chg="mod">
          <ac:chgData name="哲瑋 蕭" userId="bebd2caeb2bb0d8e" providerId="LiveId" clId="{0F269CAB-1991-8840-AA69-377A4665692B}" dt="2021-01-11T06:37:22.473" v="1217" actId="1076"/>
          <ac:spMkLst>
            <pc:docMk/>
            <pc:sldMk cId="2998005509" sldId="417"/>
            <ac:spMk id="26" creationId="{33241D1C-6989-B54F-82CC-FA27F1220C56}"/>
          </ac:spMkLst>
        </pc:spChg>
        <pc:spChg chg="mod">
          <ac:chgData name="哲瑋 蕭" userId="bebd2caeb2bb0d8e" providerId="LiveId" clId="{0F269CAB-1991-8840-AA69-377A4665692B}" dt="2021-01-11T06:37:23.287" v="1220" actId="14100"/>
          <ac:spMkLst>
            <pc:docMk/>
            <pc:sldMk cId="2998005509" sldId="417"/>
            <ac:spMk id="29" creationId="{4853F083-D459-0542-8819-DB4D5D899866}"/>
          </ac:spMkLst>
        </pc:spChg>
        <pc:spChg chg="mod">
          <ac:chgData name="哲瑋 蕭" userId="bebd2caeb2bb0d8e" providerId="LiveId" clId="{0F269CAB-1991-8840-AA69-377A4665692B}" dt="2021-01-11T06:37:23.287" v="1220" actId="14100"/>
          <ac:spMkLst>
            <pc:docMk/>
            <pc:sldMk cId="2998005509" sldId="417"/>
            <ac:spMk id="30" creationId="{0C14C707-AF1E-9F45-A9CC-71E7960C2FB3}"/>
          </ac:spMkLst>
        </pc:spChg>
        <pc:spChg chg="mod">
          <ac:chgData name="哲瑋 蕭" userId="bebd2caeb2bb0d8e" providerId="LiveId" clId="{0F269CAB-1991-8840-AA69-377A4665692B}" dt="2021-01-11T06:38:15.912" v="1260" actId="20577"/>
          <ac:spMkLst>
            <pc:docMk/>
            <pc:sldMk cId="2998005509" sldId="417"/>
            <ac:spMk id="32" creationId="{09469828-6E0E-D647-B3EA-BD1966DCBC41}"/>
          </ac:spMkLst>
        </pc:spChg>
        <pc:spChg chg="mod">
          <ac:chgData name="哲瑋 蕭" userId="bebd2caeb2bb0d8e" providerId="LiveId" clId="{0F269CAB-1991-8840-AA69-377A4665692B}" dt="2021-01-10T15:02:24.930" v="100" actId="1076"/>
          <ac:spMkLst>
            <pc:docMk/>
            <pc:sldMk cId="2998005509" sldId="417"/>
            <ac:spMk id="33" creationId="{5EF3864C-13B9-B64F-8E36-D7F86E52F70C}"/>
          </ac:spMkLst>
        </pc:spChg>
        <pc:spChg chg="mod">
          <ac:chgData name="哲瑋 蕭" userId="bebd2caeb2bb0d8e" providerId="LiveId" clId="{0F269CAB-1991-8840-AA69-377A4665692B}" dt="2021-01-11T13:08:59.719" v="2038"/>
          <ac:spMkLst>
            <pc:docMk/>
            <pc:sldMk cId="2998005509" sldId="417"/>
            <ac:spMk id="34" creationId="{5EF3864C-13B9-B64F-8E36-D7F86E52F70C}"/>
          </ac:spMkLst>
        </pc:spChg>
        <pc:spChg chg="add del mod">
          <ac:chgData name="哲瑋 蕭" userId="bebd2caeb2bb0d8e" providerId="LiveId" clId="{0F269CAB-1991-8840-AA69-377A4665692B}" dt="2021-01-11T13:08:05.856" v="2034" actId="478"/>
          <ac:spMkLst>
            <pc:docMk/>
            <pc:sldMk cId="2998005509" sldId="417"/>
            <ac:spMk id="36" creationId="{5F7C04B7-A926-6142-8DA6-FA1F95ACB4BE}"/>
          </ac:spMkLst>
        </pc:spChg>
        <pc:spChg chg="add del mod">
          <ac:chgData name="哲瑋 蕭" userId="bebd2caeb2bb0d8e" providerId="LiveId" clId="{0F269CAB-1991-8840-AA69-377A4665692B}" dt="2021-01-11T13:07:34.049" v="2031" actId="478"/>
          <ac:spMkLst>
            <pc:docMk/>
            <pc:sldMk cId="2998005509" sldId="417"/>
            <ac:spMk id="42" creationId="{475A1747-A381-3745-87C6-724B360A94CD}"/>
          </ac:spMkLst>
        </pc:spChg>
        <pc:spChg chg="add mod">
          <ac:chgData name="哲瑋 蕭" userId="bebd2caeb2bb0d8e" providerId="LiveId" clId="{0F269CAB-1991-8840-AA69-377A4665692B}" dt="2021-01-11T13:14:06.757" v="2223" actId="14100"/>
          <ac:spMkLst>
            <pc:docMk/>
            <pc:sldMk cId="2998005509" sldId="417"/>
            <ac:spMk id="43" creationId="{5444F384-94F1-AC47-BC85-71D28B044214}"/>
          </ac:spMkLst>
        </pc:spChg>
        <pc:spChg chg="mod">
          <ac:chgData name="哲瑋 蕭" userId="bebd2caeb2bb0d8e" providerId="LiveId" clId="{0F269CAB-1991-8840-AA69-377A4665692B}" dt="2021-01-10T15:01:00.633" v="75" actId="1076"/>
          <ac:spMkLst>
            <pc:docMk/>
            <pc:sldMk cId="2998005509" sldId="417"/>
            <ac:spMk id="48" creationId="{33241D1C-6989-B54F-82CC-FA27F1220C56}"/>
          </ac:spMkLst>
        </pc:spChg>
        <pc:spChg chg="mod">
          <ac:chgData name="哲瑋 蕭" userId="bebd2caeb2bb0d8e" providerId="LiveId" clId="{0F269CAB-1991-8840-AA69-377A4665692B}" dt="2021-01-11T06:37:45.841" v="1238" actId="14100"/>
          <ac:spMkLst>
            <pc:docMk/>
            <pc:sldMk cId="2998005509" sldId="417"/>
            <ac:spMk id="63" creationId="{E411800B-C861-8742-9056-6F3612757F15}"/>
          </ac:spMkLst>
        </pc:spChg>
        <pc:spChg chg="mod">
          <ac:chgData name="哲瑋 蕭" userId="bebd2caeb2bb0d8e" providerId="LiveId" clId="{0F269CAB-1991-8840-AA69-377A4665692B}" dt="2021-01-11T13:02:26.091" v="1987" actId="14100"/>
          <ac:spMkLst>
            <pc:docMk/>
            <pc:sldMk cId="2998005509" sldId="417"/>
            <ac:spMk id="85" creationId="{9E06ACA1-FE23-D347-A43C-7163C34AD174}"/>
          </ac:spMkLst>
        </pc:spChg>
        <pc:cxnChg chg="mod">
          <ac:chgData name="哲瑋 蕭" userId="bebd2caeb2bb0d8e" providerId="LiveId" clId="{0F269CAB-1991-8840-AA69-377A4665692B}" dt="2021-01-11T06:37:23.287" v="1220" actId="14100"/>
          <ac:cxnSpMkLst>
            <pc:docMk/>
            <pc:sldMk cId="2998005509" sldId="417"/>
            <ac:cxnSpMk id="10" creationId="{E82FB1F1-9F5B-2E44-A436-DC10C053DA03}"/>
          </ac:cxnSpMkLst>
        </pc:cxnChg>
        <pc:cxnChg chg="mod">
          <ac:chgData name="哲瑋 蕭" userId="bebd2caeb2bb0d8e" providerId="LiveId" clId="{0F269CAB-1991-8840-AA69-377A4665692B}" dt="2021-01-11T06:37:23.287" v="1220" actId="14100"/>
          <ac:cxnSpMkLst>
            <pc:docMk/>
            <pc:sldMk cId="2998005509" sldId="417"/>
            <ac:cxnSpMk id="35" creationId="{A2212FFF-C8DD-CF46-A099-B43EECADA3DB}"/>
          </ac:cxnSpMkLst>
        </pc:cxnChg>
        <pc:cxnChg chg="add del mod">
          <ac:chgData name="哲瑋 蕭" userId="bebd2caeb2bb0d8e" providerId="LiveId" clId="{0F269CAB-1991-8840-AA69-377A4665692B}" dt="2021-01-11T06:37:22.014" v="1215"/>
          <ac:cxnSpMkLst>
            <pc:docMk/>
            <pc:sldMk cId="2998005509" sldId="417"/>
            <ac:cxnSpMk id="37" creationId="{5C214473-0ECB-3848-95C6-8A5E59611238}"/>
          </ac:cxnSpMkLst>
        </pc:cxnChg>
        <pc:cxnChg chg="mod">
          <ac:chgData name="哲瑋 蕭" userId="bebd2caeb2bb0d8e" providerId="LiveId" clId="{0F269CAB-1991-8840-AA69-377A4665692B}" dt="2021-01-11T06:37:45.841" v="1238" actId="14100"/>
          <ac:cxnSpMkLst>
            <pc:docMk/>
            <pc:sldMk cId="2998005509" sldId="417"/>
            <ac:cxnSpMk id="65" creationId="{DFF575AF-18F4-0943-9F40-5AA96626C901}"/>
          </ac:cxnSpMkLst>
        </pc:cxnChg>
        <pc:cxnChg chg="mod">
          <ac:chgData name="哲瑋 蕭" userId="bebd2caeb2bb0d8e" providerId="LiveId" clId="{0F269CAB-1991-8840-AA69-377A4665692B}" dt="2021-01-11T13:02:26.091" v="1987" actId="14100"/>
          <ac:cxnSpMkLst>
            <pc:docMk/>
            <pc:sldMk cId="2998005509" sldId="417"/>
            <ac:cxnSpMk id="81" creationId="{C802D3EC-60A0-A14C-B2E5-BD05EDC4B859}"/>
          </ac:cxnSpMkLst>
        </pc:cxnChg>
      </pc:sldChg>
      <pc:sldChg chg="addSp delSp modSp mod">
        <pc:chgData name="哲瑋 蕭" userId="bebd2caeb2bb0d8e" providerId="LiveId" clId="{0F269CAB-1991-8840-AA69-377A4665692B}" dt="2021-01-11T14:18:01.602" v="2608" actId="20577"/>
        <pc:sldMkLst>
          <pc:docMk/>
          <pc:sldMk cId="3045903376" sldId="418"/>
        </pc:sldMkLst>
        <pc:spChg chg="mod">
          <ac:chgData name="哲瑋 蕭" userId="bebd2caeb2bb0d8e" providerId="LiveId" clId="{0F269CAB-1991-8840-AA69-377A4665692B}" dt="2021-01-11T09:00:36.929" v="1923" actId="208"/>
          <ac:spMkLst>
            <pc:docMk/>
            <pc:sldMk cId="3045903376" sldId="418"/>
            <ac:spMk id="4" creationId="{00000000-0000-0000-0000-000000000000}"/>
          </ac:spMkLst>
        </pc:spChg>
        <pc:spChg chg="add mod">
          <ac:chgData name="哲瑋 蕭" userId="bebd2caeb2bb0d8e" providerId="LiveId" clId="{0F269CAB-1991-8840-AA69-377A4665692B}" dt="2021-01-11T06:49:51.072" v="1365" actId="1076"/>
          <ac:spMkLst>
            <pc:docMk/>
            <pc:sldMk cId="3045903376" sldId="418"/>
            <ac:spMk id="7" creationId="{3DC8FB40-EE02-F64D-8695-5E78AC1FE507}"/>
          </ac:spMkLst>
        </pc:spChg>
        <pc:spChg chg="add mod">
          <ac:chgData name="哲瑋 蕭" userId="bebd2caeb2bb0d8e" providerId="LiveId" clId="{0F269CAB-1991-8840-AA69-377A4665692B}" dt="2021-01-11T14:18:01.602" v="2608" actId="20577"/>
          <ac:spMkLst>
            <pc:docMk/>
            <pc:sldMk cId="3045903376" sldId="418"/>
            <ac:spMk id="10" creationId="{2E81B985-010E-4C4B-A1EA-39F970C435BA}"/>
          </ac:spMkLst>
        </pc:spChg>
        <pc:spChg chg="add mod">
          <ac:chgData name="哲瑋 蕭" userId="bebd2caeb2bb0d8e" providerId="LiveId" clId="{0F269CAB-1991-8840-AA69-377A4665692B}" dt="2021-01-11T14:17:49.423" v="2583" actId="20577"/>
          <ac:spMkLst>
            <pc:docMk/>
            <pc:sldMk cId="3045903376" sldId="418"/>
            <ac:spMk id="12" creationId="{1F97A066-45FC-9248-882E-5085705301CE}"/>
          </ac:spMkLst>
        </pc:spChg>
        <pc:spChg chg="add mod">
          <ac:chgData name="哲瑋 蕭" userId="bebd2caeb2bb0d8e" providerId="LiveId" clId="{0F269CAB-1991-8840-AA69-377A4665692B}" dt="2021-01-11T06:50:17.611" v="1388" actId="122"/>
          <ac:spMkLst>
            <pc:docMk/>
            <pc:sldMk cId="3045903376" sldId="418"/>
            <ac:spMk id="23" creationId="{1521E195-EAF5-3D4F-A801-274ECE44036B}"/>
          </ac:spMkLst>
        </pc:spChg>
        <pc:spChg chg="add mod">
          <ac:chgData name="哲瑋 蕭" userId="bebd2caeb2bb0d8e" providerId="LiveId" clId="{0F269CAB-1991-8840-AA69-377A4665692B}" dt="2021-01-11T07:20:08.406" v="1493" actId="20577"/>
          <ac:spMkLst>
            <pc:docMk/>
            <pc:sldMk cId="3045903376" sldId="418"/>
            <ac:spMk id="24" creationId="{8BF40A44-078E-B34C-8AA4-1340FAB7E113}"/>
          </ac:spMkLst>
        </pc:spChg>
        <pc:spChg chg="add mod">
          <ac:chgData name="哲瑋 蕭" userId="bebd2caeb2bb0d8e" providerId="LiveId" clId="{0F269CAB-1991-8840-AA69-377A4665692B}" dt="2021-01-11T03:20:49.950" v="329"/>
          <ac:spMkLst>
            <pc:docMk/>
            <pc:sldMk cId="3045903376" sldId="418"/>
            <ac:spMk id="26" creationId="{ECACAD94-A165-4943-9367-18925082E19C}"/>
          </ac:spMkLst>
        </pc:spChg>
        <pc:spChg chg="add mod">
          <ac:chgData name="哲瑋 蕭" userId="bebd2caeb2bb0d8e" providerId="LiveId" clId="{0F269CAB-1991-8840-AA69-377A4665692B}" dt="2021-01-11T09:00:30.704" v="1920" actId="207"/>
          <ac:spMkLst>
            <pc:docMk/>
            <pc:sldMk cId="3045903376" sldId="418"/>
            <ac:spMk id="30" creationId="{BF16003D-32F0-8446-BCF0-111EDCCBA953}"/>
          </ac:spMkLst>
        </pc:spChg>
        <pc:spChg chg="add del mod">
          <ac:chgData name="哲瑋 蕭" userId="bebd2caeb2bb0d8e" providerId="LiveId" clId="{0F269CAB-1991-8840-AA69-377A4665692B}" dt="2021-01-11T14:12:27.377" v="2540" actId="478"/>
          <ac:spMkLst>
            <pc:docMk/>
            <pc:sldMk cId="3045903376" sldId="418"/>
            <ac:spMk id="33" creationId="{71A15692-D2EC-D64A-9B35-038B7AD5A45B}"/>
          </ac:spMkLst>
        </pc:spChg>
        <pc:spChg chg="add del mod">
          <ac:chgData name="哲瑋 蕭" userId="bebd2caeb2bb0d8e" providerId="LiveId" clId="{0F269CAB-1991-8840-AA69-377A4665692B}" dt="2021-01-11T14:12:27.377" v="2540" actId="478"/>
          <ac:spMkLst>
            <pc:docMk/>
            <pc:sldMk cId="3045903376" sldId="418"/>
            <ac:spMk id="34" creationId="{2DC55E9C-470E-2D4C-AE00-471222ABE9B5}"/>
          </ac:spMkLst>
        </pc:spChg>
        <pc:spChg chg="del mod">
          <ac:chgData name="哲瑋 蕭" userId="bebd2caeb2bb0d8e" providerId="LiveId" clId="{0F269CAB-1991-8840-AA69-377A4665692B}" dt="2021-01-11T08:54:53.515" v="1850" actId="478"/>
          <ac:spMkLst>
            <pc:docMk/>
            <pc:sldMk cId="3045903376" sldId="418"/>
            <ac:spMk id="37" creationId="{00000000-0000-0000-0000-000000000000}"/>
          </ac:spMkLst>
        </pc:spChg>
        <pc:picChg chg="del">
          <ac:chgData name="哲瑋 蕭" userId="bebd2caeb2bb0d8e" providerId="LiveId" clId="{0F269CAB-1991-8840-AA69-377A4665692B}" dt="2021-01-11T08:53:26.355" v="1838" actId="478"/>
          <ac:picMkLst>
            <pc:docMk/>
            <pc:sldMk cId="3045903376" sldId="418"/>
            <ac:picMk id="3" creationId="{00000000-0000-0000-0000-000000000000}"/>
          </ac:picMkLst>
        </pc:picChg>
        <pc:picChg chg="add del mod">
          <ac:chgData name="哲瑋 蕭" userId="bebd2caeb2bb0d8e" providerId="LiveId" clId="{0F269CAB-1991-8840-AA69-377A4665692B}" dt="2021-01-11T08:57:38.474" v="1910" actId="478"/>
          <ac:picMkLst>
            <pc:docMk/>
            <pc:sldMk cId="3045903376" sldId="418"/>
            <ac:picMk id="28" creationId="{311D2C59-8D0C-3D47-96A4-D47D56B2FA0C}"/>
          </ac:picMkLst>
        </pc:picChg>
        <pc:picChg chg="add mod">
          <ac:chgData name="哲瑋 蕭" userId="bebd2caeb2bb0d8e" providerId="LiveId" clId="{0F269CAB-1991-8840-AA69-377A4665692B}" dt="2021-01-11T08:57:57.112" v="1916" actId="14100"/>
          <ac:picMkLst>
            <pc:docMk/>
            <pc:sldMk cId="3045903376" sldId="418"/>
            <ac:picMk id="31" creationId="{B5270469-DD78-434B-8004-E7EB8A50B62E}"/>
          </ac:picMkLst>
        </pc:picChg>
        <pc:cxnChg chg="add mod">
          <ac:chgData name="哲瑋 蕭" userId="bebd2caeb2bb0d8e" providerId="LiveId" clId="{0F269CAB-1991-8840-AA69-377A4665692B}" dt="2021-01-11T07:04:35.334" v="1455" actId="108"/>
          <ac:cxnSpMkLst>
            <pc:docMk/>
            <pc:sldMk cId="3045903376" sldId="418"/>
            <ac:cxnSpMk id="6" creationId="{80B39CAE-06B1-0042-879C-ADF26880E651}"/>
          </ac:cxnSpMkLst>
        </pc:cxnChg>
        <pc:cxnChg chg="add mod">
          <ac:chgData name="哲瑋 蕭" userId="bebd2caeb2bb0d8e" providerId="LiveId" clId="{0F269CAB-1991-8840-AA69-377A4665692B}" dt="2021-01-11T07:04:37.548" v="1457" actId="108"/>
          <ac:cxnSpMkLst>
            <pc:docMk/>
            <pc:sldMk cId="3045903376" sldId="418"/>
            <ac:cxnSpMk id="9" creationId="{DF52778D-1A7C-144D-AC47-B6F08CBE0E2D}"/>
          </ac:cxnSpMkLst>
        </pc:cxnChg>
        <pc:cxnChg chg="add mod">
          <ac:chgData name="哲瑋 蕭" userId="bebd2caeb2bb0d8e" providerId="LiveId" clId="{0F269CAB-1991-8840-AA69-377A4665692B}" dt="2021-01-11T14:17:49.423" v="2583" actId="20577"/>
          <ac:cxnSpMkLst>
            <pc:docMk/>
            <pc:sldMk cId="3045903376" sldId="418"/>
            <ac:cxnSpMk id="13" creationId="{15971137-B6B3-2E49-AD55-612A428429A2}"/>
          </ac:cxnSpMkLst>
        </pc:cxnChg>
        <pc:cxnChg chg="add mod">
          <ac:chgData name="哲瑋 蕭" userId="bebd2caeb2bb0d8e" providerId="LiveId" clId="{0F269CAB-1991-8840-AA69-377A4665692B}" dt="2021-01-11T07:04:38.394" v="1458" actId="108"/>
          <ac:cxnSpMkLst>
            <pc:docMk/>
            <pc:sldMk cId="3045903376" sldId="418"/>
            <ac:cxnSpMk id="16" creationId="{5A8A6FFF-E8A3-D544-8BEE-4A23B6320DEB}"/>
          </ac:cxnSpMkLst>
        </pc:cxnChg>
        <pc:cxnChg chg="add mod">
          <ac:chgData name="哲瑋 蕭" userId="bebd2caeb2bb0d8e" providerId="LiveId" clId="{0F269CAB-1991-8840-AA69-377A4665692B}" dt="2021-01-11T07:04:36.710" v="1456" actId="108"/>
          <ac:cxnSpMkLst>
            <pc:docMk/>
            <pc:sldMk cId="3045903376" sldId="418"/>
            <ac:cxnSpMk id="21" creationId="{40ED85F6-4D06-0A42-A90A-5F63A3BF75DE}"/>
          </ac:cxnSpMkLst>
        </pc:cxnChg>
      </pc:sldChg>
      <pc:sldChg chg="addSp delSp modSp add mod ord">
        <pc:chgData name="哲瑋 蕭" userId="bebd2caeb2bb0d8e" providerId="LiveId" clId="{0F269CAB-1991-8840-AA69-377A4665692B}" dt="2021-01-11T13:15:14.117" v="2234" actId="14"/>
        <pc:sldMkLst>
          <pc:docMk/>
          <pc:sldMk cId="2403298922" sldId="419"/>
        </pc:sldMkLst>
        <pc:spChg chg="del">
          <ac:chgData name="哲瑋 蕭" userId="bebd2caeb2bb0d8e" providerId="LiveId" clId="{0F269CAB-1991-8840-AA69-377A4665692B}" dt="2021-01-11T03:20:07.625" v="327" actId="478"/>
          <ac:spMkLst>
            <pc:docMk/>
            <pc:sldMk cId="2403298922" sldId="419"/>
            <ac:spMk id="4" creationId="{00000000-0000-0000-0000-000000000000}"/>
          </ac:spMkLst>
        </pc:spChg>
        <pc:spChg chg="add mod">
          <ac:chgData name="哲瑋 蕭" userId="bebd2caeb2bb0d8e" providerId="LiveId" clId="{0F269CAB-1991-8840-AA69-377A4665692B}" dt="2021-01-11T03:20:49.950" v="329"/>
          <ac:spMkLst>
            <pc:docMk/>
            <pc:sldMk cId="2403298922" sldId="419"/>
            <ac:spMk id="5" creationId="{D05BEDD9-37C3-D541-B7D1-3270E66D018F}"/>
          </ac:spMkLst>
        </pc:spChg>
        <pc:spChg chg="del">
          <ac:chgData name="哲瑋 蕭" userId="bebd2caeb2bb0d8e" providerId="LiveId" clId="{0F269CAB-1991-8840-AA69-377A4665692B}" dt="2021-01-11T03:20:07.625" v="327" actId="478"/>
          <ac:spMkLst>
            <pc:docMk/>
            <pc:sldMk cId="2403298922" sldId="419"/>
            <ac:spMk id="7" creationId="{3DC8FB40-EE02-F64D-8695-5E78AC1FE507}"/>
          </ac:spMkLst>
        </pc:spChg>
        <pc:spChg chg="del">
          <ac:chgData name="哲瑋 蕭" userId="bebd2caeb2bb0d8e" providerId="LiveId" clId="{0F269CAB-1991-8840-AA69-377A4665692B}" dt="2021-01-11T03:20:07.625" v="327" actId="478"/>
          <ac:spMkLst>
            <pc:docMk/>
            <pc:sldMk cId="2403298922" sldId="419"/>
            <ac:spMk id="10" creationId="{2E81B985-010E-4C4B-A1EA-39F970C435BA}"/>
          </ac:spMkLst>
        </pc:spChg>
        <pc:spChg chg="del">
          <ac:chgData name="哲瑋 蕭" userId="bebd2caeb2bb0d8e" providerId="LiveId" clId="{0F269CAB-1991-8840-AA69-377A4665692B}" dt="2021-01-11T03:20:07.625" v="327" actId="478"/>
          <ac:spMkLst>
            <pc:docMk/>
            <pc:sldMk cId="2403298922" sldId="419"/>
            <ac:spMk id="12" creationId="{1F97A066-45FC-9248-882E-5085705301CE}"/>
          </ac:spMkLst>
        </pc:spChg>
        <pc:spChg chg="add mod">
          <ac:chgData name="哲瑋 蕭" userId="bebd2caeb2bb0d8e" providerId="LiveId" clId="{0F269CAB-1991-8840-AA69-377A4665692B}" dt="2021-01-11T05:44:14.535" v="758" actId="20577"/>
          <ac:spMkLst>
            <pc:docMk/>
            <pc:sldMk cId="2403298922" sldId="419"/>
            <ac:spMk id="14" creationId="{984BF12F-DF64-FB46-B62D-4EFA890FCC09}"/>
          </ac:spMkLst>
        </pc:spChg>
        <pc:spChg chg="add mod">
          <ac:chgData name="哲瑋 蕭" userId="bebd2caeb2bb0d8e" providerId="LiveId" clId="{0F269CAB-1991-8840-AA69-377A4665692B}" dt="2021-01-11T05:42:14.634" v="731" actId="1076"/>
          <ac:spMkLst>
            <pc:docMk/>
            <pc:sldMk cId="2403298922" sldId="419"/>
            <ac:spMk id="15" creationId="{6288AF37-8DA4-7A4E-8B47-E9C77ADC684C}"/>
          </ac:spMkLst>
        </pc:spChg>
        <pc:spChg chg="add del mod">
          <ac:chgData name="哲瑋 蕭" userId="bebd2caeb2bb0d8e" providerId="LiveId" clId="{0F269CAB-1991-8840-AA69-377A4665692B}" dt="2021-01-11T05:29:53.297" v="481"/>
          <ac:spMkLst>
            <pc:docMk/>
            <pc:sldMk cId="2403298922" sldId="419"/>
            <ac:spMk id="17" creationId="{72C74801-8E86-694D-8F56-E18FE6BF427C}"/>
          </ac:spMkLst>
        </pc:spChg>
        <pc:spChg chg="add del mod">
          <ac:chgData name="哲瑋 蕭" userId="bebd2caeb2bb0d8e" providerId="LiveId" clId="{0F269CAB-1991-8840-AA69-377A4665692B}" dt="2021-01-11T05:42:05.976" v="730" actId="478"/>
          <ac:spMkLst>
            <pc:docMk/>
            <pc:sldMk cId="2403298922" sldId="419"/>
            <ac:spMk id="20" creationId="{05CEC753-D9FC-9447-AAAA-A910D89BC925}"/>
          </ac:spMkLst>
        </pc:spChg>
        <pc:spChg chg="del">
          <ac:chgData name="哲瑋 蕭" userId="bebd2caeb2bb0d8e" providerId="LiveId" clId="{0F269CAB-1991-8840-AA69-377A4665692B}" dt="2021-01-11T03:20:07.625" v="327" actId="478"/>
          <ac:spMkLst>
            <pc:docMk/>
            <pc:sldMk cId="2403298922" sldId="419"/>
            <ac:spMk id="23" creationId="{1521E195-EAF5-3D4F-A801-274ECE44036B}"/>
          </ac:spMkLst>
        </pc:spChg>
        <pc:spChg chg="del">
          <ac:chgData name="哲瑋 蕭" userId="bebd2caeb2bb0d8e" providerId="LiveId" clId="{0F269CAB-1991-8840-AA69-377A4665692B}" dt="2021-01-11T03:20:07.625" v="327" actId="478"/>
          <ac:spMkLst>
            <pc:docMk/>
            <pc:sldMk cId="2403298922" sldId="419"/>
            <ac:spMk id="24" creationId="{8BF40A44-078E-B34C-8AA4-1340FAB7E113}"/>
          </ac:spMkLst>
        </pc:spChg>
        <pc:spChg chg="add mod">
          <ac:chgData name="哲瑋 蕭" userId="bebd2caeb2bb0d8e" providerId="LiveId" clId="{0F269CAB-1991-8840-AA69-377A4665692B}" dt="2021-01-11T13:15:14.117" v="2234" actId="14"/>
          <ac:spMkLst>
            <pc:docMk/>
            <pc:sldMk cId="2403298922" sldId="419"/>
            <ac:spMk id="25" creationId="{779178F1-0D7C-A645-B1EA-5D9A4BA054E6}"/>
          </ac:spMkLst>
        </pc:spChg>
        <pc:spChg chg="del">
          <ac:chgData name="哲瑋 蕭" userId="bebd2caeb2bb0d8e" providerId="LiveId" clId="{0F269CAB-1991-8840-AA69-377A4665692B}" dt="2021-01-11T03:20:07.625" v="327" actId="478"/>
          <ac:spMkLst>
            <pc:docMk/>
            <pc:sldMk cId="2403298922" sldId="419"/>
            <ac:spMk id="37" creationId="{00000000-0000-0000-0000-000000000000}"/>
          </ac:spMkLst>
        </pc:spChg>
        <pc:picChg chg="del">
          <ac:chgData name="哲瑋 蕭" userId="bebd2caeb2bb0d8e" providerId="LiveId" clId="{0F269CAB-1991-8840-AA69-377A4665692B}" dt="2021-01-11T03:20:07.625" v="327" actId="478"/>
          <ac:picMkLst>
            <pc:docMk/>
            <pc:sldMk cId="2403298922" sldId="419"/>
            <ac:picMk id="3" creationId="{00000000-0000-0000-0000-000000000000}"/>
          </ac:picMkLst>
        </pc:picChg>
        <pc:picChg chg="add mod">
          <ac:chgData name="哲瑋 蕭" userId="bebd2caeb2bb0d8e" providerId="LiveId" clId="{0F269CAB-1991-8840-AA69-377A4665692B}" dt="2021-01-11T05:42:14.634" v="731" actId="1076"/>
          <ac:picMkLst>
            <pc:docMk/>
            <pc:sldMk cId="2403298922" sldId="419"/>
            <ac:picMk id="11" creationId="{93D96576-69B1-BA4D-87DC-C0E08A679969}"/>
          </ac:picMkLst>
        </pc:picChg>
        <pc:cxnChg chg="del">
          <ac:chgData name="哲瑋 蕭" userId="bebd2caeb2bb0d8e" providerId="LiveId" clId="{0F269CAB-1991-8840-AA69-377A4665692B}" dt="2021-01-11T03:20:07.625" v="327" actId="478"/>
          <ac:cxnSpMkLst>
            <pc:docMk/>
            <pc:sldMk cId="2403298922" sldId="419"/>
            <ac:cxnSpMk id="6" creationId="{80B39CAE-06B1-0042-879C-ADF26880E651}"/>
          </ac:cxnSpMkLst>
        </pc:cxnChg>
        <pc:cxnChg chg="del">
          <ac:chgData name="哲瑋 蕭" userId="bebd2caeb2bb0d8e" providerId="LiveId" clId="{0F269CAB-1991-8840-AA69-377A4665692B}" dt="2021-01-11T03:20:07.625" v="327" actId="478"/>
          <ac:cxnSpMkLst>
            <pc:docMk/>
            <pc:sldMk cId="2403298922" sldId="419"/>
            <ac:cxnSpMk id="9" creationId="{DF52778D-1A7C-144D-AC47-B6F08CBE0E2D}"/>
          </ac:cxnSpMkLst>
        </pc:cxnChg>
        <pc:cxnChg chg="del mod">
          <ac:chgData name="哲瑋 蕭" userId="bebd2caeb2bb0d8e" providerId="LiveId" clId="{0F269CAB-1991-8840-AA69-377A4665692B}" dt="2021-01-11T03:20:07.625" v="327" actId="478"/>
          <ac:cxnSpMkLst>
            <pc:docMk/>
            <pc:sldMk cId="2403298922" sldId="419"/>
            <ac:cxnSpMk id="13" creationId="{15971137-B6B3-2E49-AD55-612A428429A2}"/>
          </ac:cxnSpMkLst>
        </pc:cxnChg>
        <pc:cxnChg chg="del">
          <ac:chgData name="哲瑋 蕭" userId="bebd2caeb2bb0d8e" providerId="LiveId" clId="{0F269CAB-1991-8840-AA69-377A4665692B}" dt="2021-01-11T03:20:07.625" v="327" actId="478"/>
          <ac:cxnSpMkLst>
            <pc:docMk/>
            <pc:sldMk cId="2403298922" sldId="419"/>
            <ac:cxnSpMk id="16" creationId="{5A8A6FFF-E8A3-D544-8BEE-4A23B6320DEB}"/>
          </ac:cxnSpMkLst>
        </pc:cxnChg>
        <pc:cxnChg chg="add mod">
          <ac:chgData name="哲瑋 蕭" userId="bebd2caeb2bb0d8e" providerId="LiveId" clId="{0F269CAB-1991-8840-AA69-377A4665692B}" dt="2021-01-11T05:42:14.634" v="731" actId="1076"/>
          <ac:cxnSpMkLst>
            <pc:docMk/>
            <pc:sldMk cId="2403298922" sldId="419"/>
            <ac:cxnSpMk id="19" creationId="{348EED74-3969-7747-AC95-29FF33A96307}"/>
          </ac:cxnSpMkLst>
        </pc:cxnChg>
        <pc:cxnChg chg="del">
          <ac:chgData name="哲瑋 蕭" userId="bebd2caeb2bb0d8e" providerId="LiveId" clId="{0F269CAB-1991-8840-AA69-377A4665692B}" dt="2021-01-11T03:20:07.625" v="327" actId="478"/>
          <ac:cxnSpMkLst>
            <pc:docMk/>
            <pc:sldMk cId="2403298922" sldId="419"/>
            <ac:cxnSpMk id="21" creationId="{40ED85F6-4D06-0A42-A90A-5F63A3BF75DE}"/>
          </ac:cxnSpMkLst>
        </pc:cxnChg>
      </pc:sldChg>
      <pc:sldChg chg="addSp delSp modSp add mod">
        <pc:chgData name="哲瑋 蕭" userId="bebd2caeb2bb0d8e" providerId="LiveId" clId="{0F269CAB-1991-8840-AA69-377A4665692B}" dt="2021-01-11T06:28:47.416" v="1203" actId="478"/>
        <pc:sldMkLst>
          <pc:docMk/>
          <pc:sldMk cId="3040132158" sldId="420"/>
        </pc:sldMkLst>
        <pc:spChg chg="add del mod">
          <ac:chgData name="哲瑋 蕭" userId="bebd2caeb2bb0d8e" providerId="LiveId" clId="{0F269CAB-1991-8840-AA69-377A4665692B}" dt="2021-01-11T06:28:47.416" v="1203" actId="478"/>
          <ac:spMkLst>
            <pc:docMk/>
            <pc:sldMk cId="3040132158" sldId="420"/>
            <ac:spMk id="6" creationId="{F9AD0E8B-9C50-914F-9BA5-68025B78A57D}"/>
          </ac:spMkLst>
        </pc:spChg>
        <pc:spChg chg="add mod">
          <ac:chgData name="哲瑋 蕭" userId="bebd2caeb2bb0d8e" providerId="LiveId" clId="{0F269CAB-1991-8840-AA69-377A4665692B}" dt="2021-01-11T06:15:40.550" v="891" actId="1076"/>
          <ac:spMkLst>
            <pc:docMk/>
            <pc:sldMk cId="3040132158" sldId="420"/>
            <ac:spMk id="12" creationId="{380B56D3-1446-2C49-B444-0D1F57E5E436}"/>
          </ac:spMkLst>
        </pc:spChg>
        <pc:spChg chg="add del">
          <ac:chgData name="哲瑋 蕭" userId="bebd2caeb2bb0d8e" providerId="LiveId" clId="{0F269CAB-1991-8840-AA69-377A4665692B}" dt="2021-01-11T06:11:27.170" v="873" actId="11529"/>
          <ac:spMkLst>
            <pc:docMk/>
            <pc:sldMk cId="3040132158" sldId="420"/>
            <ac:spMk id="13" creationId="{6CB6CCBC-CC05-7740-BECD-FBAA32638208}"/>
          </ac:spMkLst>
        </pc:spChg>
        <pc:spChg chg="mod">
          <ac:chgData name="哲瑋 蕭" userId="bebd2caeb2bb0d8e" providerId="LiveId" clId="{0F269CAB-1991-8840-AA69-377A4665692B}" dt="2021-01-11T06:20:32.484" v="954" actId="13926"/>
          <ac:spMkLst>
            <pc:docMk/>
            <pc:sldMk cId="3040132158" sldId="420"/>
            <ac:spMk id="14" creationId="{984BF12F-DF64-FB46-B62D-4EFA890FCC09}"/>
          </ac:spMkLst>
        </pc:spChg>
        <pc:spChg chg="del">
          <ac:chgData name="哲瑋 蕭" userId="bebd2caeb2bb0d8e" providerId="LiveId" clId="{0F269CAB-1991-8840-AA69-377A4665692B}" dt="2021-01-11T05:43:01.705" v="733" actId="478"/>
          <ac:spMkLst>
            <pc:docMk/>
            <pc:sldMk cId="3040132158" sldId="420"/>
            <ac:spMk id="15" creationId="{6288AF37-8DA4-7A4E-8B47-E9C77ADC684C}"/>
          </ac:spMkLst>
        </pc:spChg>
        <pc:spChg chg="add del">
          <ac:chgData name="哲瑋 蕭" userId="bebd2caeb2bb0d8e" providerId="LiveId" clId="{0F269CAB-1991-8840-AA69-377A4665692B}" dt="2021-01-11T06:13:03.081" v="875" actId="478"/>
          <ac:spMkLst>
            <pc:docMk/>
            <pc:sldMk cId="3040132158" sldId="420"/>
            <ac:spMk id="16" creationId="{82F91D04-7BE8-A246-8589-2872B86D1507}"/>
          </ac:spMkLst>
        </pc:spChg>
        <pc:spChg chg="add del">
          <ac:chgData name="哲瑋 蕭" userId="bebd2caeb2bb0d8e" providerId="LiveId" clId="{0F269CAB-1991-8840-AA69-377A4665692B}" dt="2021-01-11T06:13:16.575" v="877" actId="478"/>
          <ac:spMkLst>
            <pc:docMk/>
            <pc:sldMk cId="3040132158" sldId="420"/>
            <ac:spMk id="17" creationId="{E9E6D0B7-3B63-AD48-AEAE-6BDA096E02A3}"/>
          </ac:spMkLst>
        </pc:spChg>
        <pc:spChg chg="add mod">
          <ac:chgData name="哲瑋 蕭" userId="bebd2caeb2bb0d8e" providerId="LiveId" clId="{0F269CAB-1991-8840-AA69-377A4665692B}" dt="2021-01-11T06:15:40.550" v="891" actId="1076"/>
          <ac:spMkLst>
            <pc:docMk/>
            <pc:sldMk cId="3040132158" sldId="420"/>
            <ac:spMk id="18" creationId="{10DB47CF-C3CF-6140-9C0D-BB0596F03D7C}"/>
          </ac:spMkLst>
        </pc:spChg>
        <pc:spChg chg="add mod">
          <ac:chgData name="哲瑋 蕭" userId="bebd2caeb2bb0d8e" providerId="LiveId" clId="{0F269CAB-1991-8840-AA69-377A4665692B}" dt="2021-01-11T06:16:31.696" v="907" actId="1076"/>
          <ac:spMkLst>
            <pc:docMk/>
            <pc:sldMk cId="3040132158" sldId="420"/>
            <ac:spMk id="20" creationId="{C13E9678-4F10-DE4F-ADAB-067B719AE4A4}"/>
          </ac:spMkLst>
        </pc:spChg>
        <pc:spChg chg="add mod">
          <ac:chgData name="哲瑋 蕭" userId="bebd2caeb2bb0d8e" providerId="LiveId" clId="{0F269CAB-1991-8840-AA69-377A4665692B}" dt="2021-01-11T06:19:06.315" v="923" actId="166"/>
          <ac:spMkLst>
            <pc:docMk/>
            <pc:sldMk cId="3040132158" sldId="420"/>
            <ac:spMk id="21" creationId="{6B13E15C-F25F-004F-8081-6C219ABBE439}"/>
          </ac:spMkLst>
        </pc:spChg>
        <pc:spChg chg="add mod">
          <ac:chgData name="哲瑋 蕭" userId="bebd2caeb2bb0d8e" providerId="LiveId" clId="{0F269CAB-1991-8840-AA69-377A4665692B}" dt="2021-01-11T06:16:33.987" v="908" actId="1076"/>
          <ac:spMkLst>
            <pc:docMk/>
            <pc:sldMk cId="3040132158" sldId="420"/>
            <ac:spMk id="22" creationId="{38B094E5-9E37-2849-BEBD-9EC555477EE8}"/>
          </ac:spMkLst>
        </pc:spChg>
        <pc:spChg chg="add del mod">
          <ac:chgData name="哲瑋 蕭" userId="bebd2caeb2bb0d8e" providerId="LiveId" clId="{0F269CAB-1991-8840-AA69-377A4665692B}" dt="2021-01-11T06:18:36.224" v="918" actId="478"/>
          <ac:spMkLst>
            <pc:docMk/>
            <pc:sldMk cId="3040132158" sldId="420"/>
            <ac:spMk id="24" creationId="{272557F5-EDA5-7848-B7C0-2A46D89235FB}"/>
          </ac:spMkLst>
        </pc:spChg>
        <pc:spChg chg="del">
          <ac:chgData name="哲瑋 蕭" userId="bebd2caeb2bb0d8e" providerId="LiveId" clId="{0F269CAB-1991-8840-AA69-377A4665692B}" dt="2021-01-11T05:43:01.705" v="733" actId="478"/>
          <ac:spMkLst>
            <pc:docMk/>
            <pc:sldMk cId="3040132158" sldId="420"/>
            <ac:spMk id="25" creationId="{779178F1-0D7C-A645-B1EA-5D9A4BA054E6}"/>
          </ac:spMkLst>
        </pc:spChg>
        <pc:spChg chg="add mod">
          <ac:chgData name="哲瑋 蕭" userId="bebd2caeb2bb0d8e" providerId="LiveId" clId="{0F269CAB-1991-8840-AA69-377A4665692B}" dt="2021-01-11T06:23:36.299" v="1050" actId="207"/>
          <ac:spMkLst>
            <pc:docMk/>
            <pc:sldMk cId="3040132158" sldId="420"/>
            <ac:spMk id="28" creationId="{07190715-0BFD-854B-8B6E-C83C91EE71D0}"/>
          </ac:spMkLst>
        </pc:spChg>
        <pc:picChg chg="del">
          <ac:chgData name="哲瑋 蕭" userId="bebd2caeb2bb0d8e" providerId="LiveId" clId="{0F269CAB-1991-8840-AA69-377A4665692B}" dt="2021-01-11T05:43:01.705" v="733" actId="478"/>
          <ac:picMkLst>
            <pc:docMk/>
            <pc:sldMk cId="3040132158" sldId="420"/>
            <ac:picMk id="11" creationId="{93D96576-69B1-BA4D-87DC-C0E08A679969}"/>
          </ac:picMkLst>
        </pc:picChg>
        <pc:inkChg chg="add del">
          <ac:chgData name="哲瑋 蕭" userId="bebd2caeb2bb0d8e" providerId="LiveId" clId="{0F269CAB-1991-8840-AA69-377A4665692B}" dt="2021-01-11T06:09:45.633" v="861" actId="9405"/>
          <ac:inkMkLst>
            <pc:docMk/>
            <pc:sldMk cId="3040132158" sldId="420"/>
            <ac:inkMk id="7" creationId="{403410B0-5804-004D-AC89-0419ECD47824}"/>
          </ac:inkMkLst>
        </pc:inkChg>
        <pc:inkChg chg="add del">
          <ac:chgData name="哲瑋 蕭" userId="bebd2caeb2bb0d8e" providerId="LiveId" clId="{0F269CAB-1991-8840-AA69-377A4665692B}" dt="2021-01-11T06:09:52.238" v="865" actId="9405"/>
          <ac:inkMkLst>
            <pc:docMk/>
            <pc:sldMk cId="3040132158" sldId="420"/>
            <ac:inkMk id="8" creationId="{8A2013C1-812D-674A-B071-3CBADC467622}"/>
          </ac:inkMkLst>
        </pc:inkChg>
        <pc:inkChg chg="add del">
          <ac:chgData name="哲瑋 蕭" userId="bebd2caeb2bb0d8e" providerId="LiveId" clId="{0F269CAB-1991-8840-AA69-377A4665692B}" dt="2021-01-11T06:09:51.922" v="864" actId="9405"/>
          <ac:inkMkLst>
            <pc:docMk/>
            <pc:sldMk cId="3040132158" sldId="420"/>
            <ac:inkMk id="9" creationId="{4840AE27-2DD2-EE4A-A34A-BFF77B54DD1C}"/>
          </ac:inkMkLst>
        </pc:inkChg>
        <pc:inkChg chg="add del">
          <ac:chgData name="哲瑋 蕭" userId="bebd2caeb2bb0d8e" providerId="LiveId" clId="{0F269CAB-1991-8840-AA69-377A4665692B}" dt="2021-01-11T06:10:05.347" v="867" actId="9405"/>
          <ac:inkMkLst>
            <pc:docMk/>
            <pc:sldMk cId="3040132158" sldId="420"/>
            <ac:inkMk id="10" creationId="{62BDE776-BC90-0041-A191-7C3F6C060509}"/>
          </ac:inkMkLst>
        </pc:inkChg>
        <pc:cxnChg chg="add mod">
          <ac:chgData name="哲瑋 蕭" userId="bebd2caeb2bb0d8e" providerId="LiveId" clId="{0F269CAB-1991-8840-AA69-377A4665692B}" dt="2021-01-11T06:07:58.070" v="859" actId="1076"/>
          <ac:cxnSpMkLst>
            <pc:docMk/>
            <pc:sldMk cId="3040132158" sldId="420"/>
            <ac:cxnSpMk id="4" creationId="{F93E399C-8BF7-344A-918B-ECB2E647DD64}"/>
          </ac:cxnSpMkLst>
        </pc:cxnChg>
        <pc:cxnChg chg="del">
          <ac:chgData name="哲瑋 蕭" userId="bebd2caeb2bb0d8e" providerId="LiveId" clId="{0F269CAB-1991-8840-AA69-377A4665692B}" dt="2021-01-11T05:43:01.705" v="733" actId="478"/>
          <ac:cxnSpMkLst>
            <pc:docMk/>
            <pc:sldMk cId="3040132158" sldId="420"/>
            <ac:cxnSpMk id="19" creationId="{348EED74-3969-7747-AC95-29FF33A96307}"/>
          </ac:cxnSpMkLst>
        </pc:cxnChg>
        <pc:cxnChg chg="add mod">
          <ac:chgData name="哲瑋 蕭" userId="bebd2caeb2bb0d8e" providerId="LiveId" clId="{0F269CAB-1991-8840-AA69-377A4665692B}" dt="2021-01-11T06:19:14.355" v="924" actId="14100"/>
          <ac:cxnSpMkLst>
            <pc:docMk/>
            <pc:sldMk cId="3040132158" sldId="420"/>
            <ac:cxnSpMk id="26" creationId="{41F192A4-9F5A-FD45-92F0-66A4DC7D90FB}"/>
          </ac:cxnSpMkLst>
        </pc:cxnChg>
      </pc:sldChg>
      <pc:sldChg chg="addSp delSp modSp add mod">
        <pc:chgData name="哲瑋 蕭" userId="bebd2caeb2bb0d8e" providerId="LiveId" clId="{0F269CAB-1991-8840-AA69-377A4665692B}" dt="2021-01-11T06:28:43.929" v="1202" actId="478"/>
        <pc:sldMkLst>
          <pc:docMk/>
          <pc:sldMk cId="2546492093" sldId="421"/>
        </pc:sldMkLst>
        <pc:spChg chg="del">
          <ac:chgData name="哲瑋 蕭" userId="bebd2caeb2bb0d8e" providerId="LiveId" clId="{0F269CAB-1991-8840-AA69-377A4665692B}" dt="2021-01-11T06:28:43.929" v="1202" actId="478"/>
          <ac:spMkLst>
            <pc:docMk/>
            <pc:sldMk cId="2546492093" sldId="421"/>
            <ac:spMk id="6" creationId="{F9AD0E8B-9C50-914F-9BA5-68025B78A57D}"/>
          </ac:spMkLst>
        </pc:spChg>
        <pc:spChg chg="add mod">
          <ac:chgData name="哲瑋 蕭" userId="bebd2caeb2bb0d8e" providerId="LiveId" clId="{0F269CAB-1991-8840-AA69-377A4665692B}" dt="2021-01-11T06:23:40.305" v="1051"/>
          <ac:spMkLst>
            <pc:docMk/>
            <pc:sldMk cId="2546492093" sldId="421"/>
            <ac:spMk id="13" creationId="{84F37AB2-F48F-2A4C-A728-BAB360A9E30D}"/>
          </ac:spMkLst>
        </pc:spChg>
        <pc:spChg chg="mod">
          <ac:chgData name="哲瑋 蕭" userId="bebd2caeb2bb0d8e" providerId="LiveId" clId="{0F269CAB-1991-8840-AA69-377A4665692B}" dt="2021-01-11T06:20:35.930" v="955" actId="13926"/>
          <ac:spMkLst>
            <pc:docMk/>
            <pc:sldMk cId="2546492093" sldId="421"/>
            <ac:spMk id="14" creationId="{984BF12F-DF64-FB46-B62D-4EFA890FCC09}"/>
          </ac:spMkLst>
        </pc:spChg>
        <pc:spChg chg="add mod">
          <ac:chgData name="哲瑋 蕭" userId="bebd2caeb2bb0d8e" providerId="LiveId" clId="{0F269CAB-1991-8840-AA69-377A4665692B}" dt="2021-01-11T06:27:02.584" v="1168"/>
          <ac:spMkLst>
            <pc:docMk/>
            <pc:sldMk cId="2546492093" sldId="421"/>
            <ac:spMk id="15" creationId="{C5B1D220-626B-A14E-9E97-8926620D4E1C}"/>
          </ac:spMkLst>
        </pc:spChg>
        <pc:spChg chg="mod">
          <ac:chgData name="哲瑋 蕭" userId="bebd2caeb2bb0d8e" providerId="LiveId" clId="{0F269CAB-1991-8840-AA69-377A4665692B}" dt="2021-01-11T06:19:38.019" v="939" actId="1036"/>
          <ac:spMkLst>
            <pc:docMk/>
            <pc:sldMk cId="2546492093" sldId="421"/>
            <ac:spMk id="21" creationId="{6B13E15C-F25F-004F-8081-6C219ABBE439}"/>
          </ac:spMkLst>
        </pc:spChg>
        <pc:cxnChg chg="add mod">
          <ac:chgData name="哲瑋 蕭" userId="bebd2caeb2bb0d8e" providerId="LiveId" clId="{0F269CAB-1991-8840-AA69-377A4665692B}" dt="2021-01-11T06:27:19.579" v="1171" actId="14100"/>
          <ac:cxnSpMkLst>
            <pc:docMk/>
            <pc:sldMk cId="2546492093" sldId="421"/>
            <ac:cxnSpMk id="16" creationId="{F7008578-28A1-2C4D-BA03-DDB6A4F09567}"/>
          </ac:cxnSpMkLst>
        </pc:cxnChg>
        <pc:cxnChg chg="mod">
          <ac:chgData name="哲瑋 蕭" userId="bebd2caeb2bb0d8e" providerId="LiveId" clId="{0F269CAB-1991-8840-AA69-377A4665692B}" dt="2021-01-11T06:23:45.134" v="1052" actId="14100"/>
          <ac:cxnSpMkLst>
            <pc:docMk/>
            <pc:sldMk cId="2546492093" sldId="421"/>
            <ac:cxnSpMk id="26" creationId="{41F192A4-9F5A-FD45-92F0-66A4DC7D90FB}"/>
          </ac:cxnSpMkLst>
        </pc:cxnChg>
      </pc:sldChg>
      <pc:sldChg chg="addSp delSp modSp add mod">
        <pc:chgData name="哲瑋 蕭" userId="bebd2caeb2bb0d8e" providerId="LiveId" clId="{0F269CAB-1991-8840-AA69-377A4665692B}" dt="2021-01-11T06:28:40.125" v="1201" actId="478"/>
        <pc:sldMkLst>
          <pc:docMk/>
          <pc:sldMk cId="166209656" sldId="422"/>
        </pc:sldMkLst>
        <pc:spChg chg="del">
          <ac:chgData name="哲瑋 蕭" userId="bebd2caeb2bb0d8e" providerId="LiveId" clId="{0F269CAB-1991-8840-AA69-377A4665692B}" dt="2021-01-11T06:28:40.125" v="1201" actId="478"/>
          <ac:spMkLst>
            <pc:docMk/>
            <pc:sldMk cId="166209656" sldId="422"/>
            <ac:spMk id="6" creationId="{F9AD0E8B-9C50-914F-9BA5-68025B78A57D}"/>
          </ac:spMkLst>
        </pc:spChg>
        <pc:spChg chg="add mod">
          <ac:chgData name="哲瑋 蕭" userId="bebd2caeb2bb0d8e" providerId="LiveId" clId="{0F269CAB-1991-8840-AA69-377A4665692B}" dt="2021-01-11T06:23:47.302" v="1053"/>
          <ac:spMkLst>
            <pc:docMk/>
            <pc:sldMk cId="166209656" sldId="422"/>
            <ac:spMk id="13" creationId="{A3A24AC7-5C57-0541-BF08-2C8DD597BC52}"/>
          </ac:spMkLst>
        </pc:spChg>
        <pc:spChg chg="mod">
          <ac:chgData name="哲瑋 蕭" userId="bebd2caeb2bb0d8e" providerId="LiveId" clId="{0F269CAB-1991-8840-AA69-377A4665692B}" dt="2021-01-11T06:20:39.726" v="956" actId="13926"/>
          <ac:spMkLst>
            <pc:docMk/>
            <pc:sldMk cId="166209656" sldId="422"/>
            <ac:spMk id="14" creationId="{984BF12F-DF64-FB46-B62D-4EFA890FCC09}"/>
          </ac:spMkLst>
        </pc:spChg>
        <pc:spChg chg="mod">
          <ac:chgData name="哲瑋 蕭" userId="bebd2caeb2bb0d8e" providerId="LiveId" clId="{0F269CAB-1991-8840-AA69-377A4665692B}" dt="2021-01-11T06:20:01.952" v="944" actId="207"/>
          <ac:spMkLst>
            <pc:docMk/>
            <pc:sldMk cId="166209656" sldId="422"/>
            <ac:spMk id="21" creationId="{6B13E15C-F25F-004F-8081-6C219ABBE439}"/>
          </ac:spMkLst>
        </pc:spChg>
        <pc:cxnChg chg="mod">
          <ac:chgData name="哲瑋 蕭" userId="bebd2caeb2bb0d8e" providerId="LiveId" clId="{0F269CAB-1991-8840-AA69-377A4665692B}" dt="2021-01-11T06:23:50.170" v="1054" actId="14100"/>
          <ac:cxnSpMkLst>
            <pc:docMk/>
            <pc:sldMk cId="166209656" sldId="422"/>
            <ac:cxnSpMk id="26" creationId="{41F192A4-9F5A-FD45-92F0-66A4DC7D90FB}"/>
          </ac:cxnSpMkLst>
        </pc:cxnChg>
      </pc:sldChg>
      <pc:sldChg chg="addSp delSp modSp add mod">
        <pc:chgData name="哲瑋 蕭" userId="bebd2caeb2bb0d8e" providerId="LiveId" clId="{0F269CAB-1991-8840-AA69-377A4665692B}" dt="2021-01-11T06:28:36.791" v="1200" actId="478"/>
        <pc:sldMkLst>
          <pc:docMk/>
          <pc:sldMk cId="4207950242" sldId="423"/>
        </pc:sldMkLst>
        <pc:spChg chg="del">
          <ac:chgData name="哲瑋 蕭" userId="bebd2caeb2bb0d8e" providerId="LiveId" clId="{0F269CAB-1991-8840-AA69-377A4665692B}" dt="2021-01-11T06:28:36.791" v="1200" actId="478"/>
          <ac:spMkLst>
            <pc:docMk/>
            <pc:sldMk cId="4207950242" sldId="423"/>
            <ac:spMk id="6" creationId="{F9AD0E8B-9C50-914F-9BA5-68025B78A57D}"/>
          </ac:spMkLst>
        </pc:spChg>
        <pc:spChg chg="add mod">
          <ac:chgData name="哲瑋 蕭" userId="bebd2caeb2bb0d8e" providerId="LiveId" clId="{0F269CAB-1991-8840-AA69-377A4665692B}" dt="2021-01-11T06:23:54.554" v="1055"/>
          <ac:spMkLst>
            <pc:docMk/>
            <pc:sldMk cId="4207950242" sldId="423"/>
            <ac:spMk id="13" creationId="{0E775073-BAFC-4842-8A55-E67168CFFF4C}"/>
          </ac:spMkLst>
        </pc:spChg>
        <pc:spChg chg="mod">
          <ac:chgData name="哲瑋 蕭" userId="bebd2caeb2bb0d8e" providerId="LiveId" clId="{0F269CAB-1991-8840-AA69-377A4665692B}" dt="2021-01-11T06:20:44.024" v="957" actId="13926"/>
          <ac:spMkLst>
            <pc:docMk/>
            <pc:sldMk cId="4207950242" sldId="423"/>
            <ac:spMk id="14" creationId="{984BF12F-DF64-FB46-B62D-4EFA890FCC09}"/>
          </ac:spMkLst>
        </pc:spChg>
        <pc:spChg chg="add mod">
          <ac:chgData name="哲瑋 蕭" userId="bebd2caeb2bb0d8e" providerId="LiveId" clId="{0F269CAB-1991-8840-AA69-377A4665692B}" dt="2021-01-11T06:27:34.760" v="1172"/>
          <ac:spMkLst>
            <pc:docMk/>
            <pc:sldMk cId="4207950242" sldId="423"/>
            <ac:spMk id="16" creationId="{468A8C2E-793A-204F-943B-2B4D58CCE3F2}"/>
          </ac:spMkLst>
        </pc:spChg>
        <pc:spChg chg="mod">
          <ac:chgData name="哲瑋 蕭" userId="bebd2caeb2bb0d8e" providerId="LiveId" clId="{0F269CAB-1991-8840-AA69-377A4665692B}" dt="2021-01-11T06:20:23.193" v="953" actId="1035"/>
          <ac:spMkLst>
            <pc:docMk/>
            <pc:sldMk cId="4207950242" sldId="423"/>
            <ac:spMk id="21" creationId="{6B13E15C-F25F-004F-8081-6C219ABBE439}"/>
          </ac:spMkLst>
        </pc:spChg>
        <pc:cxnChg chg="add mod">
          <ac:chgData name="哲瑋 蕭" userId="bebd2caeb2bb0d8e" providerId="LiveId" clId="{0F269CAB-1991-8840-AA69-377A4665692B}" dt="2021-01-11T06:27:45.790" v="1175" actId="14100"/>
          <ac:cxnSpMkLst>
            <pc:docMk/>
            <pc:sldMk cId="4207950242" sldId="423"/>
            <ac:cxnSpMk id="17" creationId="{8A449C6F-EC14-9A4D-9AC0-17ABACE79B9C}"/>
          </ac:cxnSpMkLst>
        </pc:cxnChg>
        <pc:cxnChg chg="mod">
          <ac:chgData name="哲瑋 蕭" userId="bebd2caeb2bb0d8e" providerId="LiveId" clId="{0F269CAB-1991-8840-AA69-377A4665692B}" dt="2021-01-11T06:24:09.111" v="1057" actId="14100"/>
          <ac:cxnSpMkLst>
            <pc:docMk/>
            <pc:sldMk cId="4207950242" sldId="423"/>
            <ac:cxnSpMk id="26" creationId="{41F192A4-9F5A-FD45-92F0-66A4DC7D90FB}"/>
          </ac:cxnSpMkLst>
        </pc:cxnChg>
      </pc:sldChg>
      <pc:sldChg chg="addSp delSp modSp add mod">
        <pc:chgData name="哲瑋 蕭" userId="bebd2caeb2bb0d8e" providerId="LiveId" clId="{0F269CAB-1991-8840-AA69-377A4665692B}" dt="2021-01-11T06:28:27.612" v="1198" actId="478"/>
        <pc:sldMkLst>
          <pc:docMk/>
          <pc:sldMk cId="2102834930" sldId="424"/>
        </pc:sldMkLst>
        <pc:spChg chg="add mod">
          <ac:chgData name="哲瑋 蕭" userId="bebd2caeb2bb0d8e" providerId="LiveId" clId="{0F269CAB-1991-8840-AA69-377A4665692B}" dt="2021-01-11T06:28:15.095" v="1197" actId="1076"/>
          <ac:spMkLst>
            <pc:docMk/>
            <pc:sldMk cId="2102834930" sldId="424"/>
            <ac:spMk id="3" creationId="{32272FE5-CA12-DC4D-8CCA-9826E1B737CA}"/>
          </ac:spMkLst>
        </pc:spChg>
        <pc:spChg chg="del">
          <ac:chgData name="哲瑋 蕭" userId="bebd2caeb2bb0d8e" providerId="LiveId" clId="{0F269CAB-1991-8840-AA69-377A4665692B}" dt="2021-01-11T06:28:27.612" v="1198" actId="478"/>
          <ac:spMkLst>
            <pc:docMk/>
            <pc:sldMk cId="2102834930" sldId="424"/>
            <ac:spMk id="6" creationId="{F9AD0E8B-9C50-914F-9BA5-68025B78A57D}"/>
          </ac:spMkLst>
        </pc:spChg>
        <pc:spChg chg="add mod">
          <ac:chgData name="哲瑋 蕭" userId="bebd2caeb2bb0d8e" providerId="LiveId" clId="{0F269CAB-1991-8840-AA69-377A4665692B}" dt="2021-01-11T06:25:24.269" v="1150" actId="20577"/>
          <ac:spMkLst>
            <pc:docMk/>
            <pc:sldMk cId="2102834930" sldId="424"/>
            <ac:spMk id="13" creationId="{5260F8DD-A563-F441-B2E8-3F521EB89E60}"/>
          </ac:spMkLst>
        </pc:spChg>
        <pc:spChg chg="mod">
          <ac:chgData name="哲瑋 蕭" userId="bebd2caeb2bb0d8e" providerId="LiveId" clId="{0F269CAB-1991-8840-AA69-377A4665692B}" dt="2021-01-11T06:21:03.124" v="960" actId="13926"/>
          <ac:spMkLst>
            <pc:docMk/>
            <pc:sldMk cId="2102834930" sldId="424"/>
            <ac:spMk id="14" creationId="{984BF12F-DF64-FB46-B62D-4EFA890FCC09}"/>
          </ac:spMkLst>
        </pc:spChg>
        <pc:spChg chg="mod">
          <ac:chgData name="哲瑋 蕭" userId="bebd2caeb2bb0d8e" providerId="LiveId" clId="{0F269CAB-1991-8840-AA69-377A4665692B}" dt="2021-01-11T06:21:40.332" v="970" actId="207"/>
          <ac:spMkLst>
            <pc:docMk/>
            <pc:sldMk cId="2102834930" sldId="424"/>
            <ac:spMk id="21" creationId="{6B13E15C-F25F-004F-8081-6C219ABBE439}"/>
          </ac:spMkLst>
        </pc:spChg>
        <pc:cxnChg chg="mod">
          <ac:chgData name="哲瑋 蕭" userId="bebd2caeb2bb0d8e" providerId="LiveId" clId="{0F269CAB-1991-8840-AA69-377A4665692B}" dt="2021-01-11T06:21:15.460" v="963" actId="1038"/>
          <ac:cxnSpMkLst>
            <pc:docMk/>
            <pc:sldMk cId="2102834930" sldId="424"/>
            <ac:cxnSpMk id="26" creationId="{41F192A4-9F5A-FD45-92F0-66A4DC7D90FB}"/>
          </ac:cxnSpMkLst>
        </pc:cxnChg>
      </pc:sldChg>
      <pc:sldChg chg="addSp delSp modSp add mod modAnim">
        <pc:chgData name="哲瑋 蕭" userId="bebd2caeb2bb0d8e" providerId="LiveId" clId="{0F269CAB-1991-8840-AA69-377A4665692B}" dt="2021-01-11T12:54:11.706" v="1976"/>
        <pc:sldMkLst>
          <pc:docMk/>
          <pc:sldMk cId="1566434445" sldId="425"/>
        </pc:sldMkLst>
        <pc:spChg chg="del">
          <ac:chgData name="哲瑋 蕭" userId="bebd2caeb2bb0d8e" providerId="LiveId" clId="{0F269CAB-1991-8840-AA69-377A4665692B}" dt="2021-01-11T06:28:32.753" v="1199" actId="478"/>
          <ac:spMkLst>
            <pc:docMk/>
            <pc:sldMk cId="1566434445" sldId="425"/>
            <ac:spMk id="6" creationId="{F9AD0E8B-9C50-914F-9BA5-68025B78A57D}"/>
          </ac:spMkLst>
        </pc:spChg>
        <pc:spChg chg="add mod">
          <ac:chgData name="哲瑋 蕭" userId="bebd2caeb2bb0d8e" providerId="LiveId" clId="{0F269CAB-1991-8840-AA69-377A4665692B}" dt="2021-01-11T06:22:24.948" v="978" actId="207"/>
          <ac:spMkLst>
            <pc:docMk/>
            <pc:sldMk cId="1566434445" sldId="425"/>
            <ac:spMk id="15" creationId="{5D7108B4-AC8F-1847-81B5-B6469F46065F}"/>
          </ac:spMkLst>
        </pc:spChg>
        <pc:spChg chg="add mod">
          <ac:chgData name="哲瑋 蕭" userId="bebd2caeb2bb0d8e" providerId="LiveId" clId="{0F269CAB-1991-8840-AA69-377A4665692B}" dt="2021-01-11T06:25:30.158" v="1151"/>
          <ac:spMkLst>
            <pc:docMk/>
            <pc:sldMk cId="1566434445" sldId="425"/>
            <ac:spMk id="16" creationId="{5DA53CF8-07EF-DC4E-BBB5-3BECD67D9531}"/>
          </ac:spMkLst>
        </pc:spChg>
        <pc:spChg chg="add mod">
          <ac:chgData name="哲瑋 蕭" userId="bebd2caeb2bb0d8e" providerId="LiveId" clId="{0F269CAB-1991-8840-AA69-377A4665692B}" dt="2021-01-11T06:25:54.733" v="1153"/>
          <ac:spMkLst>
            <pc:docMk/>
            <pc:sldMk cId="1566434445" sldId="425"/>
            <ac:spMk id="17" creationId="{328D13E4-0E00-9A48-965E-779E9408E921}"/>
          </ac:spMkLst>
        </pc:spChg>
        <pc:spChg chg="mod">
          <ac:chgData name="哲瑋 蕭" userId="bebd2caeb2bb0d8e" providerId="LiveId" clId="{0F269CAB-1991-8840-AA69-377A4665692B}" dt="2021-01-11T06:22:30.156" v="979" actId="207"/>
          <ac:spMkLst>
            <pc:docMk/>
            <pc:sldMk cId="1566434445" sldId="425"/>
            <ac:spMk id="21" creationId="{6B13E15C-F25F-004F-8081-6C219ABBE439}"/>
          </ac:spMkLst>
        </pc:spChg>
        <pc:picChg chg="add mod">
          <ac:chgData name="哲瑋 蕭" userId="bebd2caeb2bb0d8e" providerId="LiveId" clId="{0F269CAB-1991-8840-AA69-377A4665692B}" dt="2021-01-11T06:49:10.724" v="1351" actId="1076"/>
          <ac:picMkLst>
            <pc:docMk/>
            <pc:sldMk cId="1566434445" sldId="425"/>
            <ac:picMk id="29" creationId="{AF4796D7-BFFE-364B-A016-80102436EEFA}"/>
          </ac:picMkLst>
        </pc:picChg>
        <pc:cxnChg chg="add mod">
          <ac:chgData name="哲瑋 蕭" userId="bebd2caeb2bb0d8e" providerId="LiveId" clId="{0F269CAB-1991-8840-AA69-377A4665692B}" dt="2021-01-11T06:26:49.556" v="1167" actId="1076"/>
          <ac:cxnSpMkLst>
            <pc:docMk/>
            <pc:sldMk cId="1566434445" sldId="425"/>
            <ac:cxnSpMk id="8" creationId="{3E7A840A-B332-7546-A545-B15374672E1C}"/>
          </ac:cxnSpMkLst>
        </pc:cxnChg>
        <pc:cxnChg chg="add mod">
          <ac:chgData name="哲瑋 蕭" userId="bebd2caeb2bb0d8e" providerId="LiveId" clId="{0F269CAB-1991-8840-AA69-377A4665692B}" dt="2021-01-11T06:25:35.991" v="1152" actId="14100"/>
          <ac:cxnSpMkLst>
            <pc:docMk/>
            <pc:sldMk cId="1566434445" sldId="425"/>
            <ac:cxnSpMk id="13" creationId="{80891657-4A9F-8442-A95F-6437047C75AC}"/>
          </ac:cxnSpMkLst>
        </pc:cxnChg>
        <pc:cxnChg chg="add mod">
          <ac:chgData name="哲瑋 蕭" userId="bebd2caeb2bb0d8e" providerId="LiveId" clId="{0F269CAB-1991-8840-AA69-377A4665692B}" dt="2021-01-11T06:26:35.795" v="1164" actId="108"/>
          <ac:cxnSpMkLst>
            <pc:docMk/>
            <pc:sldMk cId="1566434445" sldId="425"/>
            <ac:cxnSpMk id="23" creationId="{FD7EBF2B-0556-4A43-A06A-EF84582B7B1D}"/>
          </ac:cxnSpMkLst>
        </pc:cxnChg>
        <pc:cxnChg chg="mod">
          <ac:chgData name="哲瑋 蕭" userId="bebd2caeb2bb0d8e" providerId="LiveId" clId="{0F269CAB-1991-8840-AA69-377A4665692B}" dt="2021-01-11T06:21:50.964" v="972" actId="1076"/>
          <ac:cxnSpMkLst>
            <pc:docMk/>
            <pc:sldMk cId="1566434445" sldId="425"/>
            <ac:cxnSpMk id="26" creationId="{41F192A4-9F5A-FD45-92F0-66A4DC7D90FB}"/>
          </ac:cxnSpMkLst>
        </pc:cxnChg>
      </pc:sldChg>
      <pc:sldChg chg="addSp delSp modSp add mod modAnim">
        <pc:chgData name="哲瑋 蕭" userId="bebd2caeb2bb0d8e" providerId="LiveId" clId="{0F269CAB-1991-8840-AA69-377A4665692B}" dt="2021-01-11T14:17:09.121" v="2562" actId="478"/>
        <pc:sldMkLst>
          <pc:docMk/>
          <pc:sldMk cId="395575317" sldId="426"/>
        </pc:sldMkLst>
        <pc:spChg chg="add del">
          <ac:chgData name="哲瑋 蕭" userId="bebd2caeb2bb0d8e" providerId="LiveId" clId="{0F269CAB-1991-8840-AA69-377A4665692B}" dt="2021-01-11T07:27:00.346" v="1566" actId="478"/>
          <ac:spMkLst>
            <pc:docMk/>
            <pc:sldMk cId="395575317" sldId="426"/>
            <ac:spMk id="4" creationId="{00000000-0000-0000-0000-000000000000}"/>
          </ac:spMkLst>
        </pc:spChg>
        <pc:spChg chg="del">
          <ac:chgData name="哲瑋 蕭" userId="bebd2caeb2bb0d8e" providerId="LiveId" clId="{0F269CAB-1991-8840-AA69-377A4665692B}" dt="2021-01-11T07:21:25.902" v="1495" actId="478"/>
          <ac:spMkLst>
            <pc:docMk/>
            <pc:sldMk cId="395575317" sldId="426"/>
            <ac:spMk id="7" creationId="{3DC8FB40-EE02-F64D-8695-5E78AC1FE507}"/>
          </ac:spMkLst>
        </pc:spChg>
        <pc:spChg chg="add del mod">
          <ac:chgData name="哲瑋 蕭" userId="bebd2caeb2bb0d8e" providerId="LiveId" clId="{0F269CAB-1991-8840-AA69-377A4665692B}" dt="2021-01-11T07:22:28.401" v="1530" actId="478"/>
          <ac:spMkLst>
            <pc:docMk/>
            <pc:sldMk cId="395575317" sldId="426"/>
            <ac:spMk id="8" creationId="{85700C89-6C18-FE47-90D8-6A402A18CB67}"/>
          </ac:spMkLst>
        </pc:spChg>
        <pc:spChg chg="del">
          <ac:chgData name="哲瑋 蕭" userId="bebd2caeb2bb0d8e" providerId="LiveId" clId="{0F269CAB-1991-8840-AA69-377A4665692B}" dt="2021-01-11T07:21:25.902" v="1495" actId="478"/>
          <ac:spMkLst>
            <pc:docMk/>
            <pc:sldMk cId="395575317" sldId="426"/>
            <ac:spMk id="10" creationId="{2E81B985-010E-4C4B-A1EA-39F970C435BA}"/>
          </ac:spMkLst>
        </pc:spChg>
        <pc:spChg chg="add mod">
          <ac:chgData name="哲瑋 蕭" userId="bebd2caeb2bb0d8e" providerId="LiveId" clId="{0F269CAB-1991-8840-AA69-377A4665692B}" dt="2021-01-11T12:52:39.151" v="1961" actId="207"/>
          <ac:spMkLst>
            <pc:docMk/>
            <pc:sldMk cId="395575317" sldId="426"/>
            <ac:spMk id="11" creationId="{CA7B7B21-778C-3744-84A7-45B528339168}"/>
          </ac:spMkLst>
        </pc:spChg>
        <pc:spChg chg="del">
          <ac:chgData name="哲瑋 蕭" userId="bebd2caeb2bb0d8e" providerId="LiveId" clId="{0F269CAB-1991-8840-AA69-377A4665692B}" dt="2021-01-11T07:21:25.902" v="1495" actId="478"/>
          <ac:spMkLst>
            <pc:docMk/>
            <pc:sldMk cId="395575317" sldId="426"/>
            <ac:spMk id="12" creationId="{1F97A066-45FC-9248-882E-5085705301CE}"/>
          </ac:spMkLst>
        </pc:spChg>
        <pc:spChg chg="add mod">
          <ac:chgData name="哲瑋 蕭" userId="bebd2caeb2bb0d8e" providerId="LiveId" clId="{0F269CAB-1991-8840-AA69-377A4665692B}" dt="2021-01-11T09:01:02.678" v="1929" actId="14100"/>
          <ac:spMkLst>
            <pc:docMk/>
            <pc:sldMk cId="395575317" sldId="426"/>
            <ac:spMk id="15" creationId="{BA6D2BDC-6327-454C-B3BC-A8EF73E97A9A}"/>
          </ac:spMkLst>
        </pc:spChg>
        <pc:spChg chg="add mod">
          <ac:chgData name="哲瑋 蕭" userId="bebd2caeb2bb0d8e" providerId="LiveId" clId="{0F269CAB-1991-8840-AA69-377A4665692B}" dt="2021-01-11T08:39:34.306" v="1833" actId="1076"/>
          <ac:spMkLst>
            <pc:docMk/>
            <pc:sldMk cId="395575317" sldId="426"/>
            <ac:spMk id="17" creationId="{2E2E216E-7363-4745-BE3B-946FE01D10D8}"/>
          </ac:spMkLst>
        </pc:spChg>
        <pc:spChg chg="add del mod">
          <ac:chgData name="哲瑋 蕭" userId="bebd2caeb2bb0d8e" providerId="LiveId" clId="{0F269CAB-1991-8840-AA69-377A4665692B}" dt="2021-01-11T07:26:58.399" v="1565"/>
          <ac:spMkLst>
            <pc:docMk/>
            <pc:sldMk cId="395575317" sldId="426"/>
            <ac:spMk id="18" creationId="{D56868B4-10D2-1B45-9120-FEF66EE786F9}"/>
          </ac:spMkLst>
        </pc:spChg>
        <pc:spChg chg="del">
          <ac:chgData name="哲瑋 蕭" userId="bebd2caeb2bb0d8e" providerId="LiveId" clId="{0F269CAB-1991-8840-AA69-377A4665692B}" dt="2021-01-11T07:21:25.902" v="1495" actId="478"/>
          <ac:spMkLst>
            <pc:docMk/>
            <pc:sldMk cId="395575317" sldId="426"/>
            <ac:spMk id="23" creationId="{1521E195-EAF5-3D4F-A801-274ECE44036B}"/>
          </ac:spMkLst>
        </pc:spChg>
        <pc:spChg chg="del">
          <ac:chgData name="哲瑋 蕭" userId="bebd2caeb2bb0d8e" providerId="LiveId" clId="{0F269CAB-1991-8840-AA69-377A4665692B}" dt="2021-01-11T07:21:25.902" v="1495" actId="478"/>
          <ac:spMkLst>
            <pc:docMk/>
            <pc:sldMk cId="395575317" sldId="426"/>
            <ac:spMk id="24" creationId="{8BF40A44-078E-B34C-8AA4-1340FAB7E113}"/>
          </ac:spMkLst>
        </pc:spChg>
        <pc:spChg chg="add mod">
          <ac:chgData name="哲瑋 蕭" userId="bebd2caeb2bb0d8e" providerId="LiveId" clId="{0F269CAB-1991-8840-AA69-377A4665692B}" dt="2021-01-11T09:01:27.388" v="1937" actId="1037"/>
          <ac:spMkLst>
            <pc:docMk/>
            <pc:sldMk cId="395575317" sldId="426"/>
            <ac:spMk id="27" creationId="{89E9EF9D-6AAE-9940-AF35-5A20ABE1D23C}"/>
          </ac:spMkLst>
        </pc:spChg>
        <pc:spChg chg="add mod">
          <ac:chgData name="哲瑋 蕭" userId="bebd2caeb2bb0d8e" providerId="LiveId" clId="{0F269CAB-1991-8840-AA69-377A4665692B}" dt="2021-01-11T09:01:20.275" v="1935" actId="14100"/>
          <ac:spMkLst>
            <pc:docMk/>
            <pc:sldMk cId="395575317" sldId="426"/>
            <ac:spMk id="28" creationId="{5BA62D06-DA48-734B-AD06-F5E4FE6151A7}"/>
          </ac:spMkLst>
        </pc:spChg>
        <pc:spChg chg="add mod">
          <ac:chgData name="哲瑋 蕭" userId="bebd2caeb2bb0d8e" providerId="LiveId" clId="{0F269CAB-1991-8840-AA69-377A4665692B}" dt="2021-01-11T08:39:34.306" v="1833" actId="1076"/>
          <ac:spMkLst>
            <pc:docMk/>
            <pc:sldMk cId="395575317" sldId="426"/>
            <ac:spMk id="29" creationId="{4315243E-C013-8E44-B2A1-3E38A0BD9A2C}"/>
          </ac:spMkLst>
        </pc:spChg>
        <pc:spChg chg="add mod">
          <ac:chgData name="哲瑋 蕭" userId="bebd2caeb2bb0d8e" providerId="LiveId" clId="{0F269CAB-1991-8840-AA69-377A4665692B}" dt="2021-01-11T12:52:54.336" v="1964" actId="1076"/>
          <ac:spMkLst>
            <pc:docMk/>
            <pc:sldMk cId="395575317" sldId="426"/>
            <ac:spMk id="30" creationId="{23AEE4EA-1080-8D43-A8F6-C0EABC75C936}"/>
          </ac:spMkLst>
        </pc:spChg>
        <pc:spChg chg="add del mod">
          <ac:chgData name="哲瑋 蕭" userId="bebd2caeb2bb0d8e" providerId="LiveId" clId="{0F269CAB-1991-8840-AA69-377A4665692B}" dt="2021-01-11T09:01:05.310" v="1930" actId="14100"/>
          <ac:spMkLst>
            <pc:docMk/>
            <pc:sldMk cId="395575317" sldId="426"/>
            <ac:spMk id="31" creationId="{EF2623A3-182A-074E-BB69-EF1A928952D7}"/>
          </ac:spMkLst>
        </pc:spChg>
        <pc:spChg chg="add mod">
          <ac:chgData name="哲瑋 蕭" userId="bebd2caeb2bb0d8e" providerId="LiveId" clId="{0F269CAB-1991-8840-AA69-377A4665692B}" dt="2021-01-11T08:51:24.558" v="1835" actId="207"/>
          <ac:spMkLst>
            <pc:docMk/>
            <pc:sldMk cId="395575317" sldId="426"/>
            <ac:spMk id="35" creationId="{76D75785-123B-5D48-A4B3-DC7DD123DB4E}"/>
          </ac:spMkLst>
        </pc:spChg>
        <pc:spChg chg="add del">
          <ac:chgData name="哲瑋 蕭" userId="bebd2caeb2bb0d8e" providerId="LiveId" clId="{0F269CAB-1991-8840-AA69-377A4665692B}" dt="2021-01-11T07:27:02.514" v="1567" actId="478"/>
          <ac:spMkLst>
            <pc:docMk/>
            <pc:sldMk cId="395575317" sldId="426"/>
            <ac:spMk id="37" creationId="{00000000-0000-0000-0000-000000000000}"/>
          </ac:spMkLst>
        </pc:spChg>
        <pc:spChg chg="add mod">
          <ac:chgData name="哲瑋 蕭" userId="bebd2caeb2bb0d8e" providerId="LiveId" clId="{0F269CAB-1991-8840-AA69-377A4665692B}" dt="2021-01-11T12:52:44.166" v="1962" actId="207"/>
          <ac:spMkLst>
            <pc:docMk/>
            <pc:sldMk cId="395575317" sldId="426"/>
            <ac:spMk id="40" creationId="{30D0A6BE-5A4B-B940-AC32-8914D2DFD9D5}"/>
          </ac:spMkLst>
        </pc:spChg>
        <pc:spChg chg="add mod">
          <ac:chgData name="哲瑋 蕭" userId="bebd2caeb2bb0d8e" providerId="LiveId" clId="{0F269CAB-1991-8840-AA69-377A4665692B}" dt="2021-01-11T08:39:34.306" v="1833" actId="1076"/>
          <ac:spMkLst>
            <pc:docMk/>
            <pc:sldMk cId="395575317" sldId="426"/>
            <ac:spMk id="43" creationId="{A8586296-A544-6A46-85A3-368E35AEBAFA}"/>
          </ac:spMkLst>
        </pc:spChg>
        <pc:spChg chg="add mod">
          <ac:chgData name="哲瑋 蕭" userId="bebd2caeb2bb0d8e" providerId="LiveId" clId="{0F269CAB-1991-8840-AA69-377A4665692B}" dt="2021-01-11T08:51:31.068" v="1836" actId="207"/>
          <ac:spMkLst>
            <pc:docMk/>
            <pc:sldMk cId="395575317" sldId="426"/>
            <ac:spMk id="47" creationId="{169650C7-D761-4843-BFC5-DB4EEB7187E0}"/>
          </ac:spMkLst>
        </pc:spChg>
        <pc:spChg chg="add mod">
          <ac:chgData name="哲瑋 蕭" userId="bebd2caeb2bb0d8e" providerId="LiveId" clId="{0F269CAB-1991-8840-AA69-377A4665692B}" dt="2021-01-11T12:52:47.596" v="1963" actId="207"/>
          <ac:spMkLst>
            <pc:docMk/>
            <pc:sldMk cId="395575317" sldId="426"/>
            <ac:spMk id="55" creationId="{C3161C67-4641-3042-AA14-06581193C23B}"/>
          </ac:spMkLst>
        </pc:spChg>
        <pc:spChg chg="add del mod">
          <ac:chgData name="哲瑋 蕭" userId="bebd2caeb2bb0d8e" providerId="LiveId" clId="{0F269CAB-1991-8840-AA69-377A4665692B}" dt="2021-01-11T08:57:02.829" v="1899"/>
          <ac:spMkLst>
            <pc:docMk/>
            <pc:sldMk cId="395575317" sldId="426"/>
            <ac:spMk id="57" creationId="{D89EEA01-F860-9546-85CC-DC8A5B713496}"/>
          </ac:spMkLst>
        </pc:spChg>
        <pc:spChg chg="add del mod">
          <ac:chgData name="哲瑋 蕭" userId="bebd2caeb2bb0d8e" providerId="LiveId" clId="{0F269CAB-1991-8840-AA69-377A4665692B}" dt="2021-01-11T08:57:02.829" v="1899"/>
          <ac:spMkLst>
            <pc:docMk/>
            <pc:sldMk cId="395575317" sldId="426"/>
            <ac:spMk id="58" creationId="{047F1176-3162-1D49-9469-D8D6EFD50B49}"/>
          </ac:spMkLst>
        </pc:spChg>
        <pc:spChg chg="add mod">
          <ac:chgData name="哲瑋 蕭" userId="bebd2caeb2bb0d8e" providerId="LiveId" clId="{0F269CAB-1991-8840-AA69-377A4665692B}" dt="2021-01-11T09:01:24.574" v="1936" actId="1036"/>
          <ac:spMkLst>
            <pc:docMk/>
            <pc:sldMk cId="395575317" sldId="426"/>
            <ac:spMk id="60" creationId="{921F0113-7FAD-4546-9C13-9BB13F9EFF11}"/>
          </ac:spMkLst>
        </pc:spChg>
        <pc:spChg chg="add mod">
          <ac:chgData name="哲瑋 蕭" userId="bebd2caeb2bb0d8e" providerId="LiveId" clId="{0F269CAB-1991-8840-AA69-377A4665692B}" dt="2021-01-11T09:00:47.295" v="1925" actId="167"/>
          <ac:spMkLst>
            <pc:docMk/>
            <pc:sldMk cId="395575317" sldId="426"/>
            <ac:spMk id="61" creationId="{A478DA7E-3418-9247-892D-0231ABB257DB}"/>
          </ac:spMkLst>
        </pc:spChg>
        <pc:spChg chg="add mod">
          <ac:chgData name="哲瑋 蕭" userId="bebd2caeb2bb0d8e" providerId="LiveId" clId="{0F269CAB-1991-8840-AA69-377A4665692B}" dt="2021-01-11T13:58:41.754" v="2467" actId="1035"/>
          <ac:spMkLst>
            <pc:docMk/>
            <pc:sldMk cId="395575317" sldId="426"/>
            <ac:spMk id="62" creationId="{E2E97A3F-655D-4349-8F0C-8047386B904B}"/>
          </ac:spMkLst>
        </pc:spChg>
        <pc:spChg chg="add mod">
          <ac:chgData name="哲瑋 蕭" userId="bebd2caeb2bb0d8e" providerId="LiveId" clId="{0F269CAB-1991-8840-AA69-377A4665692B}" dt="2021-01-11T13:59:07.066" v="2476" actId="1076"/>
          <ac:spMkLst>
            <pc:docMk/>
            <pc:sldMk cId="395575317" sldId="426"/>
            <ac:spMk id="63" creationId="{D89ABF41-3F09-2C45-9654-D6352F7EF49A}"/>
          </ac:spMkLst>
        </pc:spChg>
        <pc:spChg chg="add mod">
          <ac:chgData name="哲瑋 蕭" userId="bebd2caeb2bb0d8e" providerId="LiveId" clId="{0F269CAB-1991-8840-AA69-377A4665692B}" dt="2021-01-11T13:59:00.934" v="2475" actId="1076"/>
          <ac:spMkLst>
            <pc:docMk/>
            <pc:sldMk cId="395575317" sldId="426"/>
            <ac:spMk id="64" creationId="{6F633352-C458-1B4C-A459-4D5041469950}"/>
          </ac:spMkLst>
        </pc:spChg>
        <pc:picChg chg="del mod">
          <ac:chgData name="哲瑋 蕭" userId="bebd2caeb2bb0d8e" providerId="LiveId" clId="{0F269CAB-1991-8840-AA69-377A4665692B}" dt="2021-01-11T08:53:23.529" v="1837" actId="478"/>
          <ac:picMkLst>
            <pc:docMk/>
            <pc:sldMk cId="395575317" sldId="426"/>
            <ac:picMk id="3" creationId="{00000000-0000-0000-0000-000000000000}"/>
          </ac:picMkLst>
        </pc:picChg>
        <pc:picChg chg="add mod">
          <ac:chgData name="哲瑋 蕭" userId="bebd2caeb2bb0d8e" providerId="LiveId" clId="{0F269CAB-1991-8840-AA69-377A4665692B}" dt="2021-01-11T07:27:46.373" v="1600" actId="1036"/>
          <ac:picMkLst>
            <pc:docMk/>
            <pc:sldMk cId="395575317" sldId="426"/>
            <ac:picMk id="25" creationId="{7B272A83-6FEC-4D44-9D67-5D5476DEF8D7}"/>
          </ac:picMkLst>
        </pc:picChg>
        <pc:picChg chg="add del mod">
          <ac:chgData name="哲瑋 蕭" userId="bebd2caeb2bb0d8e" providerId="LiveId" clId="{0F269CAB-1991-8840-AA69-377A4665692B}" dt="2021-01-11T08:57:02.829" v="1899"/>
          <ac:picMkLst>
            <pc:docMk/>
            <pc:sldMk cId="395575317" sldId="426"/>
            <ac:picMk id="56" creationId="{505AB6FE-4A98-464A-AFBF-99A9DE37ABA2}"/>
          </ac:picMkLst>
        </pc:picChg>
        <pc:picChg chg="add mod">
          <ac:chgData name="哲瑋 蕭" userId="bebd2caeb2bb0d8e" providerId="LiveId" clId="{0F269CAB-1991-8840-AA69-377A4665692B}" dt="2021-01-11T09:00:47.295" v="1925" actId="167"/>
          <ac:picMkLst>
            <pc:docMk/>
            <pc:sldMk cId="395575317" sldId="426"/>
            <ac:picMk id="59" creationId="{D76AB716-79E6-D34E-BB3E-3DC1D87E041A}"/>
          </ac:picMkLst>
        </pc:picChg>
        <pc:picChg chg="add del">
          <ac:chgData name="哲瑋 蕭" userId="bebd2caeb2bb0d8e" providerId="LiveId" clId="{0F269CAB-1991-8840-AA69-377A4665692B}" dt="2021-01-11T14:17:09.121" v="2562" actId="478"/>
          <ac:picMkLst>
            <pc:docMk/>
            <pc:sldMk cId="395575317" sldId="426"/>
            <ac:picMk id="65" creationId="{08EB86EB-AC39-4D4A-BE61-746F98E3FAA1}"/>
          </ac:picMkLst>
        </pc:picChg>
        <pc:cxnChg chg="del">
          <ac:chgData name="哲瑋 蕭" userId="bebd2caeb2bb0d8e" providerId="LiveId" clId="{0F269CAB-1991-8840-AA69-377A4665692B}" dt="2021-01-11T07:21:25.902" v="1495" actId="478"/>
          <ac:cxnSpMkLst>
            <pc:docMk/>
            <pc:sldMk cId="395575317" sldId="426"/>
            <ac:cxnSpMk id="6" creationId="{80B39CAE-06B1-0042-879C-ADF26880E651}"/>
          </ac:cxnSpMkLst>
        </pc:cxnChg>
        <pc:cxnChg chg="del">
          <ac:chgData name="哲瑋 蕭" userId="bebd2caeb2bb0d8e" providerId="LiveId" clId="{0F269CAB-1991-8840-AA69-377A4665692B}" dt="2021-01-11T07:21:25.902" v="1495" actId="478"/>
          <ac:cxnSpMkLst>
            <pc:docMk/>
            <pc:sldMk cId="395575317" sldId="426"/>
            <ac:cxnSpMk id="9" creationId="{DF52778D-1A7C-144D-AC47-B6F08CBE0E2D}"/>
          </ac:cxnSpMkLst>
        </pc:cxnChg>
        <pc:cxnChg chg="del mod">
          <ac:chgData name="哲瑋 蕭" userId="bebd2caeb2bb0d8e" providerId="LiveId" clId="{0F269CAB-1991-8840-AA69-377A4665692B}" dt="2021-01-11T07:25:59.873" v="1547" actId="478"/>
          <ac:cxnSpMkLst>
            <pc:docMk/>
            <pc:sldMk cId="395575317" sldId="426"/>
            <ac:cxnSpMk id="13" creationId="{15971137-B6B3-2E49-AD55-612A428429A2}"/>
          </ac:cxnSpMkLst>
        </pc:cxnChg>
        <pc:cxnChg chg="del">
          <ac:chgData name="哲瑋 蕭" userId="bebd2caeb2bb0d8e" providerId="LiveId" clId="{0F269CAB-1991-8840-AA69-377A4665692B}" dt="2021-01-11T07:21:25.902" v="1495" actId="478"/>
          <ac:cxnSpMkLst>
            <pc:docMk/>
            <pc:sldMk cId="395575317" sldId="426"/>
            <ac:cxnSpMk id="16" creationId="{5A8A6FFF-E8A3-D544-8BEE-4A23B6320DEB}"/>
          </ac:cxnSpMkLst>
        </pc:cxnChg>
        <pc:cxnChg chg="add mod">
          <ac:chgData name="哲瑋 蕭" userId="bebd2caeb2bb0d8e" providerId="LiveId" clId="{0F269CAB-1991-8840-AA69-377A4665692B}" dt="2021-01-11T08:39:34.306" v="1833" actId="1076"/>
          <ac:cxnSpMkLst>
            <pc:docMk/>
            <pc:sldMk cId="395575317" sldId="426"/>
            <ac:cxnSpMk id="20" creationId="{F68BD0F3-A727-7C41-9125-7F76D39A3AB5}"/>
          </ac:cxnSpMkLst>
        </pc:cxnChg>
        <pc:cxnChg chg="del">
          <ac:chgData name="哲瑋 蕭" userId="bebd2caeb2bb0d8e" providerId="LiveId" clId="{0F269CAB-1991-8840-AA69-377A4665692B}" dt="2021-01-11T07:21:25.902" v="1495" actId="478"/>
          <ac:cxnSpMkLst>
            <pc:docMk/>
            <pc:sldMk cId="395575317" sldId="426"/>
            <ac:cxnSpMk id="21" creationId="{40ED85F6-4D06-0A42-A90A-5F63A3BF75DE}"/>
          </ac:cxnSpMkLst>
        </pc:cxnChg>
        <pc:cxnChg chg="add mod">
          <ac:chgData name="哲瑋 蕭" userId="bebd2caeb2bb0d8e" providerId="LiveId" clId="{0F269CAB-1991-8840-AA69-377A4665692B}" dt="2021-01-11T08:39:34.306" v="1833" actId="1076"/>
          <ac:cxnSpMkLst>
            <pc:docMk/>
            <pc:sldMk cId="395575317" sldId="426"/>
            <ac:cxnSpMk id="32" creationId="{6F7C116B-6542-D543-92AD-0D3B2FAB127D}"/>
          </ac:cxnSpMkLst>
        </pc:cxnChg>
        <pc:cxnChg chg="add mod">
          <ac:chgData name="哲瑋 蕭" userId="bebd2caeb2bb0d8e" providerId="LiveId" clId="{0F269CAB-1991-8840-AA69-377A4665692B}" dt="2021-01-11T08:39:34.306" v="1833" actId="1076"/>
          <ac:cxnSpMkLst>
            <pc:docMk/>
            <pc:sldMk cId="395575317" sldId="426"/>
            <ac:cxnSpMk id="36" creationId="{409C38E7-1CBB-C243-ACBE-BCBC6E1F6890}"/>
          </ac:cxnSpMkLst>
        </pc:cxnChg>
        <pc:cxnChg chg="add mod">
          <ac:chgData name="哲瑋 蕭" userId="bebd2caeb2bb0d8e" providerId="LiveId" clId="{0F269CAB-1991-8840-AA69-377A4665692B}" dt="2021-01-11T08:39:34.306" v="1833" actId="1076"/>
          <ac:cxnSpMkLst>
            <pc:docMk/>
            <pc:sldMk cId="395575317" sldId="426"/>
            <ac:cxnSpMk id="41" creationId="{1D0BA8A2-8363-054F-ADE5-51722757FDD1}"/>
          </ac:cxnSpMkLst>
        </pc:cxnChg>
        <pc:cxnChg chg="add mod">
          <ac:chgData name="哲瑋 蕭" userId="bebd2caeb2bb0d8e" providerId="LiveId" clId="{0F269CAB-1991-8840-AA69-377A4665692B}" dt="2021-01-11T08:39:34.306" v="1833" actId="1076"/>
          <ac:cxnSpMkLst>
            <pc:docMk/>
            <pc:sldMk cId="395575317" sldId="426"/>
            <ac:cxnSpMk id="44" creationId="{E27B0A9E-5544-9544-A91B-882583486F93}"/>
          </ac:cxnSpMkLst>
        </pc:cxnChg>
        <pc:cxnChg chg="add del mod">
          <ac:chgData name="哲瑋 蕭" userId="bebd2caeb2bb0d8e" providerId="LiveId" clId="{0F269CAB-1991-8840-AA69-377A4665692B}" dt="2021-01-11T08:38:21.432" v="1817"/>
          <ac:cxnSpMkLst>
            <pc:docMk/>
            <pc:sldMk cId="395575317" sldId="426"/>
            <ac:cxnSpMk id="48" creationId="{484FE138-41E0-BD4E-86BD-6AB3DA2F335B}"/>
          </ac:cxnSpMkLst>
        </pc:cxnChg>
        <pc:cxnChg chg="add mod">
          <ac:chgData name="哲瑋 蕭" userId="bebd2caeb2bb0d8e" providerId="LiveId" clId="{0F269CAB-1991-8840-AA69-377A4665692B}" dt="2021-01-11T08:39:34.306" v="1833" actId="1076"/>
          <ac:cxnSpMkLst>
            <pc:docMk/>
            <pc:sldMk cId="395575317" sldId="426"/>
            <ac:cxnSpMk id="50" creationId="{24BADA51-ABF2-FA4D-8512-AC64C5234088}"/>
          </ac:cxnSpMkLst>
        </pc:cxnChg>
      </pc:sldChg>
      <pc:sldChg chg="addSp delSp modSp add del mod modAnim">
        <pc:chgData name="哲瑋 蕭" userId="bebd2caeb2bb0d8e" providerId="LiveId" clId="{0F269CAB-1991-8840-AA69-377A4665692B}" dt="2021-01-11T13:55:51.542" v="2438" actId="2696"/>
        <pc:sldMkLst>
          <pc:docMk/>
          <pc:sldMk cId="2649860183" sldId="427"/>
        </pc:sldMkLst>
        <pc:spChg chg="mod">
          <ac:chgData name="哲瑋 蕭" userId="bebd2caeb2bb0d8e" providerId="LiveId" clId="{0F269CAB-1991-8840-AA69-377A4665692B}" dt="2021-01-11T13:18:05.764" v="2241" actId="20577"/>
          <ac:spMkLst>
            <pc:docMk/>
            <pc:sldMk cId="2649860183" sldId="427"/>
            <ac:spMk id="2" creationId="{1107F215-4CFD-FD4B-98D2-E4649C69983D}"/>
          </ac:spMkLst>
        </pc:spChg>
        <pc:spChg chg="del">
          <ac:chgData name="哲瑋 蕭" userId="bebd2caeb2bb0d8e" providerId="LiveId" clId="{0F269CAB-1991-8840-AA69-377A4665692B}" dt="2021-01-11T13:18:00.043" v="2238" actId="478"/>
          <ac:spMkLst>
            <pc:docMk/>
            <pc:sldMk cId="2649860183" sldId="427"/>
            <ac:spMk id="4" creationId="{08964A85-1700-C94F-95A7-75A74B2EF6EC}"/>
          </ac:spMkLst>
        </pc:spChg>
        <pc:spChg chg="del">
          <ac:chgData name="哲瑋 蕭" userId="bebd2caeb2bb0d8e" providerId="LiveId" clId="{0F269CAB-1991-8840-AA69-377A4665692B}" dt="2021-01-11T13:18:00.043" v="2238" actId="478"/>
          <ac:spMkLst>
            <pc:docMk/>
            <pc:sldMk cId="2649860183" sldId="427"/>
            <ac:spMk id="6" creationId="{6D47A46C-7D4A-A043-BC40-D4BC33A3F693}"/>
          </ac:spMkLst>
        </pc:spChg>
        <pc:spChg chg="del">
          <ac:chgData name="哲瑋 蕭" userId="bebd2caeb2bb0d8e" providerId="LiveId" clId="{0F269CAB-1991-8840-AA69-377A4665692B}" dt="2021-01-11T13:18:00.043" v="2238" actId="478"/>
          <ac:spMkLst>
            <pc:docMk/>
            <pc:sldMk cId="2649860183" sldId="427"/>
            <ac:spMk id="7" creationId="{00000000-0000-0000-0000-000000000000}"/>
          </ac:spMkLst>
        </pc:spChg>
        <pc:spChg chg="add del mod">
          <ac:chgData name="哲瑋 蕭" userId="bebd2caeb2bb0d8e" providerId="LiveId" clId="{0F269CAB-1991-8840-AA69-377A4665692B}" dt="2021-01-11T13:42:03.759" v="2437" actId="478"/>
          <ac:spMkLst>
            <pc:docMk/>
            <pc:sldMk cId="2649860183" sldId="427"/>
            <ac:spMk id="12" creationId="{0EC94B9C-1EC6-3440-8D63-0556DD775E3F}"/>
          </ac:spMkLst>
        </pc:spChg>
        <pc:spChg chg="del">
          <ac:chgData name="哲瑋 蕭" userId="bebd2caeb2bb0d8e" providerId="LiveId" clId="{0F269CAB-1991-8840-AA69-377A4665692B}" dt="2021-01-11T13:18:00.043" v="2238" actId="478"/>
          <ac:spMkLst>
            <pc:docMk/>
            <pc:sldMk cId="2649860183" sldId="427"/>
            <ac:spMk id="14" creationId="{00000000-0000-0000-0000-000000000000}"/>
          </ac:spMkLst>
        </pc:spChg>
        <pc:spChg chg="add del mod">
          <ac:chgData name="哲瑋 蕭" userId="bebd2caeb2bb0d8e" providerId="LiveId" clId="{0F269CAB-1991-8840-AA69-377A4665692B}" dt="2021-01-11T13:42:03.759" v="2437" actId="478"/>
          <ac:spMkLst>
            <pc:docMk/>
            <pc:sldMk cId="2649860183" sldId="427"/>
            <ac:spMk id="16" creationId="{5E4C2597-43B6-DA4A-B556-C71D1174B87D}"/>
          </ac:spMkLst>
        </pc:spChg>
        <pc:spChg chg="del">
          <ac:chgData name="哲瑋 蕭" userId="bebd2caeb2bb0d8e" providerId="LiveId" clId="{0F269CAB-1991-8840-AA69-377A4665692B}" dt="2021-01-11T13:18:00.043" v="2238" actId="478"/>
          <ac:spMkLst>
            <pc:docMk/>
            <pc:sldMk cId="2649860183" sldId="427"/>
            <ac:spMk id="19" creationId="{00000000-0000-0000-0000-000000000000}"/>
          </ac:spMkLst>
        </pc:spChg>
        <pc:spChg chg="del">
          <ac:chgData name="哲瑋 蕭" userId="bebd2caeb2bb0d8e" providerId="LiveId" clId="{0F269CAB-1991-8840-AA69-377A4665692B}" dt="2021-01-11T13:18:00.043" v="2238" actId="478"/>
          <ac:spMkLst>
            <pc:docMk/>
            <pc:sldMk cId="2649860183" sldId="427"/>
            <ac:spMk id="20" creationId="{00000000-0000-0000-0000-000000000000}"/>
          </ac:spMkLst>
        </pc:spChg>
        <pc:spChg chg="del">
          <ac:chgData name="哲瑋 蕭" userId="bebd2caeb2bb0d8e" providerId="LiveId" clId="{0F269CAB-1991-8840-AA69-377A4665692B}" dt="2021-01-11T13:18:00.043" v="2238" actId="478"/>
          <ac:spMkLst>
            <pc:docMk/>
            <pc:sldMk cId="2649860183" sldId="427"/>
            <ac:spMk id="21" creationId="{00000000-0000-0000-0000-000000000000}"/>
          </ac:spMkLst>
        </pc:spChg>
        <pc:spChg chg="add del mod">
          <ac:chgData name="哲瑋 蕭" userId="bebd2caeb2bb0d8e" providerId="LiveId" clId="{0F269CAB-1991-8840-AA69-377A4665692B}" dt="2021-01-11T13:22:31.985" v="2258" actId="478"/>
          <ac:spMkLst>
            <pc:docMk/>
            <pc:sldMk cId="2649860183" sldId="427"/>
            <ac:spMk id="23" creationId="{2FCEE9E6-79AA-0B42-B3EF-F3BBB4F2C91E}"/>
          </ac:spMkLst>
        </pc:spChg>
        <pc:spChg chg="add del mod">
          <ac:chgData name="哲瑋 蕭" userId="bebd2caeb2bb0d8e" providerId="LiveId" clId="{0F269CAB-1991-8840-AA69-377A4665692B}" dt="2021-01-11T13:22:31.017" v="2257" actId="478"/>
          <ac:spMkLst>
            <pc:docMk/>
            <pc:sldMk cId="2649860183" sldId="427"/>
            <ac:spMk id="24" creationId="{7CF7C71F-997E-A74A-AE44-D5AE168A4AA8}"/>
          </ac:spMkLst>
        </pc:spChg>
        <pc:grpChg chg="del">
          <ac:chgData name="哲瑋 蕭" userId="bebd2caeb2bb0d8e" providerId="LiveId" clId="{0F269CAB-1991-8840-AA69-377A4665692B}" dt="2021-01-11T13:18:00.043" v="2238" actId="478"/>
          <ac:grpSpMkLst>
            <pc:docMk/>
            <pc:sldMk cId="2649860183" sldId="427"/>
            <ac:grpSpMk id="13" creationId="{00000000-0000-0000-0000-000000000000}"/>
          </ac:grpSpMkLst>
        </pc:grpChg>
        <pc:picChg chg="add mod">
          <ac:chgData name="哲瑋 蕭" userId="bebd2caeb2bb0d8e" providerId="LiveId" clId="{0F269CAB-1991-8840-AA69-377A4665692B}" dt="2021-01-11T13:18:22.415" v="2245" actId="1076"/>
          <ac:picMkLst>
            <pc:docMk/>
            <pc:sldMk cId="2649860183" sldId="427"/>
            <ac:picMk id="9" creationId="{53B0D052-7041-CC42-9333-38066B6F0B90}"/>
          </ac:picMkLst>
        </pc:picChg>
        <pc:picChg chg="add del mod">
          <ac:chgData name="哲瑋 蕭" userId="bebd2caeb2bb0d8e" providerId="LiveId" clId="{0F269CAB-1991-8840-AA69-377A4665692B}" dt="2021-01-11T13:38:30.069" v="2429" actId="478"/>
          <ac:picMkLst>
            <pc:docMk/>
            <pc:sldMk cId="2649860183" sldId="427"/>
            <ac:picMk id="11" creationId="{6BA5FDE8-93AA-5B4E-84DB-E55E5D512546}"/>
          </ac:picMkLst>
        </pc:picChg>
        <pc:picChg chg="del">
          <ac:chgData name="哲瑋 蕭" userId="bebd2caeb2bb0d8e" providerId="LiveId" clId="{0F269CAB-1991-8840-AA69-377A4665692B}" dt="2021-01-11T13:18:00.043" v="2238" actId="478"/>
          <ac:picMkLst>
            <pc:docMk/>
            <pc:sldMk cId="2649860183" sldId="427"/>
            <ac:picMk id="15" creationId="{00000000-0000-0000-0000-000000000000}"/>
          </ac:picMkLst>
        </pc:picChg>
        <pc:picChg chg="del">
          <ac:chgData name="哲瑋 蕭" userId="bebd2caeb2bb0d8e" providerId="LiveId" clId="{0F269CAB-1991-8840-AA69-377A4665692B}" dt="2021-01-11T13:18:00.043" v="2238" actId="478"/>
          <ac:picMkLst>
            <pc:docMk/>
            <pc:sldMk cId="2649860183" sldId="427"/>
            <ac:picMk id="3078" creationId="{00000000-0000-0000-0000-000000000000}"/>
          </ac:picMkLst>
        </pc:picChg>
      </pc:sldChg>
      <pc:sldChg chg="modSp add mod">
        <pc:chgData name="哲瑋 蕭" userId="bebd2caeb2bb0d8e" providerId="LiveId" clId="{0F269CAB-1991-8840-AA69-377A4665692B}" dt="2021-01-11T13:25:36.877" v="2300" actId="20577"/>
        <pc:sldMkLst>
          <pc:docMk/>
          <pc:sldMk cId="3831959097" sldId="428"/>
        </pc:sldMkLst>
        <pc:spChg chg="mod">
          <ac:chgData name="哲瑋 蕭" userId="bebd2caeb2bb0d8e" providerId="LiveId" clId="{0F269CAB-1991-8840-AA69-377A4665692B}" dt="2021-01-11T13:25:36.877" v="2300" actId="20577"/>
          <ac:spMkLst>
            <pc:docMk/>
            <pc:sldMk cId="3831959097" sldId="428"/>
            <ac:spMk id="94" creationId="{00000000-0000-0000-0000-000000000000}"/>
          </ac:spMkLst>
        </pc:spChg>
      </pc:sldChg>
      <pc:sldChg chg="addSp delSp modSp add mod">
        <pc:chgData name="哲瑋 蕭" userId="bebd2caeb2bb0d8e" providerId="LiveId" clId="{0F269CAB-1991-8840-AA69-377A4665692B}" dt="2021-01-11T13:33:26.301" v="2425" actId="20577"/>
        <pc:sldMkLst>
          <pc:docMk/>
          <pc:sldMk cId="3014338084" sldId="429"/>
        </pc:sldMkLst>
        <pc:spChg chg="mod">
          <ac:chgData name="哲瑋 蕭" userId="bebd2caeb2bb0d8e" providerId="LiveId" clId="{0F269CAB-1991-8840-AA69-377A4665692B}" dt="2021-01-11T13:25:53.199" v="2312" actId="20577"/>
          <ac:spMkLst>
            <pc:docMk/>
            <pc:sldMk cId="3014338084" sldId="429"/>
            <ac:spMk id="2" creationId="{1107F215-4CFD-FD4B-98D2-E4649C69983D}"/>
          </ac:spMkLst>
        </pc:spChg>
        <pc:spChg chg="add mod">
          <ac:chgData name="哲瑋 蕭" userId="bebd2caeb2bb0d8e" providerId="LiveId" clId="{0F269CAB-1991-8840-AA69-377A4665692B}" dt="2021-01-11T13:33:26.301" v="2425" actId="20577"/>
          <ac:spMkLst>
            <pc:docMk/>
            <pc:sldMk cId="3014338084" sldId="429"/>
            <ac:spMk id="3" creationId="{433DB05B-2A65-6348-9A19-9B089D3D4E48}"/>
          </ac:spMkLst>
        </pc:spChg>
        <pc:picChg chg="del">
          <ac:chgData name="哲瑋 蕭" userId="bebd2caeb2bb0d8e" providerId="LiveId" clId="{0F269CAB-1991-8840-AA69-377A4665692B}" dt="2021-01-11T13:25:49.313" v="2302" actId="478"/>
          <ac:picMkLst>
            <pc:docMk/>
            <pc:sldMk cId="3014338084" sldId="429"/>
            <ac:picMk id="9" creationId="{53B0D052-7041-CC42-9333-38066B6F0B90}"/>
          </ac:picMkLst>
        </pc:picChg>
        <pc:picChg chg="del">
          <ac:chgData name="哲瑋 蕭" userId="bebd2caeb2bb0d8e" providerId="LiveId" clId="{0F269CAB-1991-8840-AA69-377A4665692B}" dt="2021-01-11T13:25:49.313" v="2302" actId="478"/>
          <ac:picMkLst>
            <pc:docMk/>
            <pc:sldMk cId="3014338084" sldId="429"/>
            <ac:picMk id="11" creationId="{6BA5FDE8-93AA-5B4E-84DB-E55E5D512546}"/>
          </ac:picMkLst>
        </pc:picChg>
      </pc:sldChg>
      <pc:sldChg chg="addSp delSp add mod">
        <pc:chgData name="哲瑋 蕭" userId="bebd2caeb2bb0d8e" providerId="LiveId" clId="{0F269CAB-1991-8840-AA69-377A4665692B}" dt="2021-01-11T13:56:01.482" v="2441" actId="478"/>
        <pc:sldMkLst>
          <pc:docMk/>
          <pc:sldMk cId="2487480781" sldId="430"/>
        </pc:sldMkLst>
        <pc:spChg chg="add del">
          <ac:chgData name="哲瑋 蕭" userId="bebd2caeb2bb0d8e" providerId="LiveId" clId="{0F269CAB-1991-8840-AA69-377A4665692B}" dt="2021-01-11T13:56:01.482" v="2441" actId="478"/>
          <ac:spMkLst>
            <pc:docMk/>
            <pc:sldMk cId="2487480781" sldId="430"/>
            <ac:spMk id="12" creationId="{0EC94B9C-1EC6-3440-8D63-0556DD775E3F}"/>
          </ac:spMkLst>
        </pc:spChg>
      </pc:sldChg>
      <pc:sldChg chg="addSp delSp modSp add del mod delAnim modAnim">
        <pc:chgData name="哲瑋 蕭" userId="bebd2caeb2bb0d8e" providerId="LiveId" clId="{0F269CAB-1991-8840-AA69-377A4665692B}" dt="2021-01-11T14:05:48.804" v="2535" actId="2696"/>
        <pc:sldMkLst>
          <pc:docMk/>
          <pc:sldMk cId="3321444408" sldId="431"/>
        </pc:sldMkLst>
        <pc:spChg chg="add mod">
          <ac:chgData name="哲瑋 蕭" userId="bebd2caeb2bb0d8e" providerId="LiveId" clId="{0F269CAB-1991-8840-AA69-377A4665692B}" dt="2021-01-11T14:01:14.642" v="2499" actId="1076"/>
          <ac:spMkLst>
            <pc:docMk/>
            <pc:sldMk cId="3321444408" sldId="431"/>
            <ac:spMk id="3" creationId="{383B241C-A9B1-D34A-960D-43BE773F8B12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11" creationId="{CA7B7B21-778C-3744-84A7-45B528339168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15" creationId="{BA6D2BDC-6327-454C-B3BC-A8EF73E97A9A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17" creationId="{2E2E216E-7363-4745-BE3B-946FE01D10D8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27" creationId="{89E9EF9D-6AAE-9940-AF35-5A20ABE1D23C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28" creationId="{5BA62D06-DA48-734B-AD06-F5E4FE6151A7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29" creationId="{4315243E-C013-8E44-B2A1-3E38A0BD9A2C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30" creationId="{23AEE4EA-1080-8D43-A8F6-C0EABC75C936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31" creationId="{EF2623A3-182A-074E-BB69-EF1A928952D7}"/>
          </ac:spMkLst>
        </pc:spChg>
        <pc:spChg chg="add mod">
          <ac:chgData name="哲瑋 蕭" userId="bebd2caeb2bb0d8e" providerId="LiveId" clId="{0F269CAB-1991-8840-AA69-377A4665692B}" dt="2021-01-11T14:04:57.102" v="2532" actId="1036"/>
          <ac:spMkLst>
            <pc:docMk/>
            <pc:sldMk cId="3321444408" sldId="431"/>
            <ac:spMk id="33" creationId="{0F3F3482-BEE5-7A49-91A4-E951C995B9C4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35" creationId="{76D75785-123B-5D48-A4B3-DC7DD123DB4E}"/>
          </ac:spMkLst>
        </pc:spChg>
        <pc:spChg chg="add del mod">
          <ac:chgData name="哲瑋 蕭" userId="bebd2caeb2bb0d8e" providerId="LiveId" clId="{0F269CAB-1991-8840-AA69-377A4665692B}" dt="2021-01-11T14:03:15.540" v="2514" actId="478"/>
          <ac:spMkLst>
            <pc:docMk/>
            <pc:sldMk cId="3321444408" sldId="431"/>
            <ac:spMk id="37" creationId="{5ABF074B-755E-2C4B-A554-75F4B03FEE8B}"/>
          </ac:spMkLst>
        </pc:spChg>
        <pc:spChg chg="add mod">
          <ac:chgData name="哲瑋 蕭" userId="bebd2caeb2bb0d8e" providerId="LiveId" clId="{0F269CAB-1991-8840-AA69-377A4665692B}" dt="2021-01-11T14:03:25.589" v="2517" actId="14100"/>
          <ac:spMkLst>
            <pc:docMk/>
            <pc:sldMk cId="3321444408" sldId="431"/>
            <ac:spMk id="38" creationId="{0D70F79B-774E-9F43-B7B1-1604525E4CB6}"/>
          </ac:spMkLst>
        </pc:spChg>
        <pc:spChg chg="add del mod">
          <ac:chgData name="哲瑋 蕭" userId="bebd2caeb2bb0d8e" providerId="LiveId" clId="{0F269CAB-1991-8840-AA69-377A4665692B}" dt="2021-01-11T14:04:37.983" v="2528"/>
          <ac:spMkLst>
            <pc:docMk/>
            <pc:sldMk cId="3321444408" sldId="431"/>
            <ac:spMk id="39" creationId="{BEF8492B-FD1F-1046-AB5D-6214E5542736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40" creationId="{30D0A6BE-5A4B-B940-AC32-8914D2DFD9D5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43" creationId="{A8586296-A544-6A46-85A3-368E35AEBAFA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47" creationId="{169650C7-D761-4843-BFC5-DB4EEB7187E0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55" creationId="{C3161C67-4641-3042-AA14-06581193C23B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60" creationId="{921F0113-7FAD-4546-9C13-9BB13F9EFF11}"/>
          </ac:spMkLst>
        </pc:spChg>
        <pc:spChg chg="del">
          <ac:chgData name="哲瑋 蕭" userId="bebd2caeb2bb0d8e" providerId="LiveId" clId="{0F269CAB-1991-8840-AA69-377A4665692B}" dt="2021-01-11T13:57:02.207" v="2443" actId="478"/>
          <ac:spMkLst>
            <pc:docMk/>
            <pc:sldMk cId="3321444408" sldId="431"/>
            <ac:spMk id="61" creationId="{A478DA7E-3418-9247-892D-0231ABB257DB}"/>
          </ac:spMkLst>
        </pc:spChg>
        <pc:picChg chg="del">
          <ac:chgData name="哲瑋 蕭" userId="bebd2caeb2bb0d8e" providerId="LiveId" clId="{0F269CAB-1991-8840-AA69-377A4665692B}" dt="2021-01-11T13:57:02.207" v="2443" actId="478"/>
          <ac:picMkLst>
            <pc:docMk/>
            <pc:sldMk cId="3321444408" sldId="431"/>
            <ac:picMk id="25" creationId="{7B272A83-6FEC-4D44-9D67-5D5476DEF8D7}"/>
          </ac:picMkLst>
        </pc:picChg>
        <pc:picChg chg="add mod">
          <ac:chgData name="哲瑋 蕭" userId="bebd2caeb2bb0d8e" providerId="LiveId" clId="{0F269CAB-1991-8840-AA69-377A4665692B}" dt="2021-01-11T14:05:04.068" v="2534" actId="1076"/>
          <ac:picMkLst>
            <pc:docMk/>
            <pc:sldMk cId="3321444408" sldId="431"/>
            <ac:picMk id="34" creationId="{27CA283F-01F0-944F-8E61-A85DA1D18101}"/>
          </ac:picMkLst>
        </pc:picChg>
        <pc:picChg chg="del">
          <ac:chgData name="哲瑋 蕭" userId="bebd2caeb2bb0d8e" providerId="LiveId" clId="{0F269CAB-1991-8840-AA69-377A4665692B}" dt="2021-01-11T13:57:02.207" v="2443" actId="478"/>
          <ac:picMkLst>
            <pc:docMk/>
            <pc:sldMk cId="3321444408" sldId="431"/>
            <ac:picMk id="59" creationId="{D76AB716-79E6-D34E-BB3E-3DC1D87E041A}"/>
          </ac:picMkLst>
        </pc:picChg>
        <pc:picChg chg="add mod">
          <ac:chgData name="哲瑋 蕭" userId="bebd2caeb2bb0d8e" providerId="LiveId" clId="{0F269CAB-1991-8840-AA69-377A4665692B}" dt="2021-01-11T14:04:54.444" v="2530" actId="1076"/>
          <ac:picMkLst>
            <pc:docMk/>
            <pc:sldMk cId="3321444408" sldId="431"/>
            <ac:picMk id="1026" creationId="{EFA313A4-EE57-2043-A4ED-70615F3B8346}"/>
          </ac:picMkLst>
        </pc:picChg>
        <pc:cxnChg chg="del mod">
          <ac:chgData name="哲瑋 蕭" userId="bebd2caeb2bb0d8e" providerId="LiveId" clId="{0F269CAB-1991-8840-AA69-377A4665692B}" dt="2021-01-11T13:57:02.207" v="2443" actId="478"/>
          <ac:cxnSpMkLst>
            <pc:docMk/>
            <pc:sldMk cId="3321444408" sldId="431"/>
            <ac:cxnSpMk id="20" creationId="{F68BD0F3-A727-7C41-9125-7F76D39A3AB5}"/>
          </ac:cxnSpMkLst>
        </pc:cxnChg>
        <pc:cxnChg chg="del">
          <ac:chgData name="哲瑋 蕭" userId="bebd2caeb2bb0d8e" providerId="LiveId" clId="{0F269CAB-1991-8840-AA69-377A4665692B}" dt="2021-01-11T13:57:02.207" v="2443" actId="478"/>
          <ac:cxnSpMkLst>
            <pc:docMk/>
            <pc:sldMk cId="3321444408" sldId="431"/>
            <ac:cxnSpMk id="32" creationId="{6F7C116B-6542-D543-92AD-0D3B2FAB127D}"/>
          </ac:cxnSpMkLst>
        </pc:cxnChg>
        <pc:cxnChg chg="del">
          <ac:chgData name="哲瑋 蕭" userId="bebd2caeb2bb0d8e" providerId="LiveId" clId="{0F269CAB-1991-8840-AA69-377A4665692B}" dt="2021-01-11T13:57:02.207" v="2443" actId="478"/>
          <ac:cxnSpMkLst>
            <pc:docMk/>
            <pc:sldMk cId="3321444408" sldId="431"/>
            <ac:cxnSpMk id="36" creationId="{409C38E7-1CBB-C243-ACBE-BCBC6E1F6890}"/>
          </ac:cxnSpMkLst>
        </pc:cxnChg>
        <pc:cxnChg chg="del">
          <ac:chgData name="哲瑋 蕭" userId="bebd2caeb2bb0d8e" providerId="LiveId" clId="{0F269CAB-1991-8840-AA69-377A4665692B}" dt="2021-01-11T13:57:02.207" v="2443" actId="478"/>
          <ac:cxnSpMkLst>
            <pc:docMk/>
            <pc:sldMk cId="3321444408" sldId="431"/>
            <ac:cxnSpMk id="41" creationId="{1D0BA8A2-8363-054F-ADE5-51722757FDD1}"/>
          </ac:cxnSpMkLst>
        </pc:cxnChg>
        <pc:cxnChg chg="del mod">
          <ac:chgData name="哲瑋 蕭" userId="bebd2caeb2bb0d8e" providerId="LiveId" clId="{0F269CAB-1991-8840-AA69-377A4665692B}" dt="2021-01-11T13:57:02.207" v="2443" actId="478"/>
          <ac:cxnSpMkLst>
            <pc:docMk/>
            <pc:sldMk cId="3321444408" sldId="431"/>
            <ac:cxnSpMk id="44" creationId="{E27B0A9E-5544-9544-A91B-882583486F93}"/>
          </ac:cxnSpMkLst>
        </pc:cxnChg>
        <pc:cxnChg chg="del">
          <ac:chgData name="哲瑋 蕭" userId="bebd2caeb2bb0d8e" providerId="LiveId" clId="{0F269CAB-1991-8840-AA69-377A4665692B}" dt="2021-01-11T13:57:02.207" v="2443" actId="478"/>
          <ac:cxnSpMkLst>
            <pc:docMk/>
            <pc:sldMk cId="3321444408" sldId="431"/>
            <ac:cxnSpMk id="50" creationId="{24BADA51-ABF2-FA4D-8512-AC64C5234088}"/>
          </ac:cxnSpMkLst>
        </pc:cxnChg>
      </pc:sldChg>
      <pc:sldChg chg="add del">
        <pc:chgData name="哲瑋 蕭" userId="bebd2caeb2bb0d8e" providerId="LiveId" clId="{0F269CAB-1991-8840-AA69-377A4665692B}" dt="2021-01-11T13:57:04.496" v="2445"/>
        <pc:sldMkLst>
          <pc:docMk/>
          <pc:sldMk cId="829155111" sldId="432"/>
        </pc:sldMkLst>
      </pc:sldChg>
    </pc:docChg>
  </pc:docChgLst>
  <pc:docChgLst>
    <pc:chgData name="哲瑋 蕭" userId="bebd2caeb2bb0d8e" providerId="LiveId" clId="{1D008A13-5A77-B643-837C-A0EC0B546C06}"/>
    <pc:docChg chg="undo custSel addSld delSld modSld">
      <pc:chgData name="哲瑋 蕭" userId="bebd2caeb2bb0d8e" providerId="LiveId" clId="{1D008A13-5A77-B643-837C-A0EC0B546C06}" dt="2020-04-07T02:22:16.900" v="450" actId="20577"/>
      <pc:docMkLst>
        <pc:docMk/>
      </pc:docMkLst>
      <pc:sldChg chg="modSp">
        <pc:chgData name="哲瑋 蕭" userId="bebd2caeb2bb0d8e" providerId="LiveId" clId="{1D008A13-5A77-B643-837C-A0EC0B546C06}" dt="2020-03-31T06:26:49.953" v="283" actId="20577"/>
        <pc:sldMkLst>
          <pc:docMk/>
          <pc:sldMk cId="0" sldId="359"/>
        </pc:sldMkLst>
        <pc:spChg chg="mod">
          <ac:chgData name="哲瑋 蕭" userId="bebd2caeb2bb0d8e" providerId="LiveId" clId="{1D008A13-5A77-B643-837C-A0EC0B546C06}" dt="2020-03-31T06:26:49.953" v="283" actId="20577"/>
          <ac:spMkLst>
            <pc:docMk/>
            <pc:sldMk cId="0" sldId="359"/>
            <ac:spMk id="3" creationId="{712D5389-F278-4C75-AEEE-A1AA69C06C97}"/>
          </ac:spMkLst>
        </pc:spChg>
      </pc:sldChg>
      <pc:sldChg chg="modSp add del">
        <pc:chgData name="哲瑋 蕭" userId="bebd2caeb2bb0d8e" providerId="LiveId" clId="{1D008A13-5A77-B643-837C-A0EC0B546C06}" dt="2020-03-31T06:16:49.949" v="275" actId="20577"/>
        <pc:sldMkLst>
          <pc:docMk/>
          <pc:sldMk cId="1584552250" sldId="361"/>
        </pc:sldMkLst>
        <pc:spChg chg="mod">
          <ac:chgData name="哲瑋 蕭" userId="bebd2caeb2bb0d8e" providerId="LiveId" clId="{1D008A13-5A77-B643-837C-A0EC0B546C06}" dt="2020-03-31T06:16:49.949" v="275" actId="20577"/>
          <ac:spMkLst>
            <pc:docMk/>
            <pc:sldMk cId="1584552250" sldId="361"/>
            <ac:spMk id="7" creationId="{85DC4865-9752-FC4B-B017-58EF947A85CE}"/>
          </ac:spMkLst>
        </pc:spChg>
      </pc:sldChg>
      <pc:sldChg chg="add del">
        <pc:chgData name="哲瑋 蕭" userId="bebd2caeb2bb0d8e" providerId="LiveId" clId="{1D008A13-5A77-B643-837C-A0EC0B546C06}" dt="2020-03-31T05:57:02.404" v="10" actId="2696"/>
        <pc:sldMkLst>
          <pc:docMk/>
          <pc:sldMk cId="652888957" sldId="373"/>
        </pc:sldMkLst>
      </pc:sldChg>
      <pc:sldChg chg="add del">
        <pc:chgData name="哲瑋 蕭" userId="bebd2caeb2bb0d8e" providerId="LiveId" clId="{1D008A13-5A77-B643-837C-A0EC0B546C06}" dt="2020-03-31T05:57:04.715" v="12" actId="2696"/>
        <pc:sldMkLst>
          <pc:docMk/>
          <pc:sldMk cId="1928957684" sldId="383"/>
        </pc:sldMkLst>
      </pc:sldChg>
      <pc:sldChg chg="add del">
        <pc:chgData name="哲瑋 蕭" userId="bebd2caeb2bb0d8e" providerId="LiveId" clId="{1D008A13-5A77-B643-837C-A0EC0B546C06}" dt="2020-03-31T05:57:04.722" v="13" actId="2696"/>
        <pc:sldMkLst>
          <pc:docMk/>
          <pc:sldMk cId="3246019465" sldId="384"/>
        </pc:sldMkLst>
      </pc:sldChg>
      <pc:sldChg chg="addSp delSp modSp add del">
        <pc:chgData name="哲瑋 蕭" userId="bebd2caeb2bb0d8e" providerId="LiveId" clId="{1D008A13-5A77-B643-837C-A0EC0B546C06}" dt="2020-04-07T02:22:14.434" v="438" actId="14826"/>
        <pc:sldMkLst>
          <pc:docMk/>
          <pc:sldMk cId="2667777261" sldId="386"/>
        </pc:sldMkLst>
        <pc:spChg chg="mod">
          <ac:chgData name="哲瑋 蕭" userId="bebd2caeb2bb0d8e" providerId="LiveId" clId="{1D008A13-5A77-B643-837C-A0EC0B546C06}" dt="2020-03-31T06:13:54.311" v="216" actId="20577"/>
          <ac:spMkLst>
            <pc:docMk/>
            <pc:sldMk cId="2667777261" sldId="386"/>
            <ac:spMk id="6" creationId="{00000000-0000-0000-0000-000000000000}"/>
          </ac:spMkLst>
        </pc:spChg>
        <pc:spChg chg="del">
          <ac:chgData name="哲瑋 蕭" userId="bebd2caeb2bb0d8e" providerId="LiveId" clId="{1D008A13-5A77-B643-837C-A0EC0B546C06}" dt="2020-03-31T05:57:10.351" v="15" actId="478"/>
          <ac:spMkLst>
            <pc:docMk/>
            <pc:sldMk cId="2667777261" sldId="386"/>
            <ac:spMk id="8" creationId="{9DCD4CE9-62B3-B34F-B0D0-8524D752B429}"/>
          </ac:spMkLst>
        </pc:spChg>
        <pc:picChg chg="add mod">
          <ac:chgData name="哲瑋 蕭" userId="bebd2caeb2bb0d8e" providerId="LiveId" clId="{1D008A13-5A77-B643-837C-A0EC0B546C06}" dt="2020-04-07T02:22:14.155" v="437" actId="14826"/>
          <ac:picMkLst>
            <pc:docMk/>
            <pc:sldMk cId="2667777261" sldId="386"/>
            <ac:picMk id="3" creationId="{B07B1AE4-BE6C-6D4B-8DC7-136A43A102E0}"/>
          </ac:picMkLst>
        </pc:picChg>
        <pc:picChg chg="add mod">
          <ac:chgData name="哲瑋 蕭" userId="bebd2caeb2bb0d8e" providerId="LiveId" clId="{1D008A13-5A77-B643-837C-A0EC0B546C06}" dt="2020-03-31T06:00:31.794" v="42" actId="1076"/>
          <ac:picMkLst>
            <pc:docMk/>
            <pc:sldMk cId="2667777261" sldId="386"/>
            <ac:picMk id="5" creationId="{3A1AA2FD-EC06-8043-B4B1-9949C2F04529}"/>
          </ac:picMkLst>
        </pc:picChg>
        <pc:picChg chg="add mod">
          <ac:chgData name="哲瑋 蕭" userId="bebd2caeb2bb0d8e" providerId="LiveId" clId="{1D008A13-5A77-B643-837C-A0EC0B546C06}" dt="2020-04-07T02:22:14.434" v="438" actId="14826"/>
          <ac:picMkLst>
            <pc:docMk/>
            <pc:sldMk cId="2667777261" sldId="386"/>
            <ac:picMk id="9" creationId="{D3AAFDB8-F3D3-624A-AD83-4259FEC8FAEE}"/>
          </ac:picMkLst>
        </pc:picChg>
        <pc:picChg chg="del">
          <ac:chgData name="哲瑋 蕭" userId="bebd2caeb2bb0d8e" providerId="LiveId" clId="{1D008A13-5A77-B643-837C-A0EC0B546C06}" dt="2020-03-31T05:57:08.698" v="14" actId="478"/>
          <ac:picMkLst>
            <pc:docMk/>
            <pc:sldMk cId="2667777261" sldId="386"/>
            <ac:picMk id="11" creationId="{E51BB302-16B1-B646-B6E1-CE11865309E6}"/>
          </ac:picMkLst>
        </pc:picChg>
        <pc:picChg chg="add mod">
          <ac:chgData name="哲瑋 蕭" userId="bebd2caeb2bb0d8e" providerId="LiveId" clId="{1D008A13-5A77-B643-837C-A0EC0B546C06}" dt="2020-03-31T06:00:26.502" v="41" actId="1076"/>
          <ac:picMkLst>
            <pc:docMk/>
            <pc:sldMk cId="2667777261" sldId="386"/>
            <ac:picMk id="12" creationId="{085EE108-C9EC-C541-A31F-0436659DE54D}"/>
          </ac:picMkLst>
        </pc:picChg>
      </pc:sldChg>
      <pc:sldChg chg="modSp add">
        <pc:chgData name="哲瑋 蕭" userId="bebd2caeb2bb0d8e" providerId="LiveId" clId="{1D008A13-5A77-B643-837C-A0EC0B546C06}" dt="2020-04-07T02:22:16.900" v="450" actId="20577"/>
        <pc:sldMkLst>
          <pc:docMk/>
          <pc:sldMk cId="3203119991" sldId="387"/>
        </pc:sldMkLst>
        <pc:spChg chg="mod">
          <ac:chgData name="哲瑋 蕭" userId="bebd2caeb2bb0d8e" providerId="LiveId" clId="{1D008A13-5A77-B643-837C-A0EC0B546C06}" dt="2020-03-31T06:10:41.459" v="62" actId="20577"/>
          <ac:spMkLst>
            <pc:docMk/>
            <pc:sldMk cId="3203119991" sldId="387"/>
            <ac:spMk id="6" creationId="{00000000-0000-0000-0000-000000000000}"/>
          </ac:spMkLst>
        </pc:spChg>
        <pc:spChg chg="mod">
          <ac:chgData name="哲瑋 蕭" userId="bebd2caeb2bb0d8e" providerId="LiveId" clId="{1D008A13-5A77-B643-837C-A0EC0B546C06}" dt="2020-04-07T02:22:16.900" v="450" actId="20577"/>
          <ac:spMkLst>
            <pc:docMk/>
            <pc:sldMk cId="3203119991" sldId="387"/>
            <ac:spMk id="7" creationId="{85DC4865-9752-FC4B-B017-58EF947A85CE}"/>
          </ac:spMkLst>
        </pc:spChg>
      </pc:sldChg>
      <pc:sldChg chg="add del">
        <pc:chgData name="哲瑋 蕭" userId="bebd2caeb2bb0d8e" providerId="LiveId" clId="{1D008A13-5A77-B643-837C-A0EC0B546C06}" dt="2020-03-31T05:57:04.691" v="11" actId="2696"/>
        <pc:sldMkLst>
          <pc:docMk/>
          <pc:sldMk cId="3915089666" sldId="387"/>
        </pc:sldMkLst>
      </pc:sldChg>
      <pc:sldChg chg="modSp">
        <pc:chgData name="哲瑋 蕭" userId="bebd2caeb2bb0d8e" providerId="LiveId" clId="{1D008A13-5A77-B643-837C-A0EC0B546C06}" dt="2020-04-07T02:22:13.859" v="436" actId="14826"/>
        <pc:sldMkLst>
          <pc:docMk/>
          <pc:sldMk cId="3556065048" sldId="389"/>
        </pc:sldMkLst>
        <pc:picChg chg="mod">
          <ac:chgData name="哲瑋 蕭" userId="bebd2caeb2bb0d8e" providerId="LiveId" clId="{1D008A13-5A77-B643-837C-A0EC0B546C06}" dt="2020-04-07T02:22:13.551" v="435" actId="14826"/>
          <ac:picMkLst>
            <pc:docMk/>
            <pc:sldMk cId="3556065048" sldId="389"/>
            <ac:picMk id="3" creationId="{B07B1AE4-BE6C-6D4B-8DC7-136A43A102E0}"/>
          </ac:picMkLst>
        </pc:picChg>
        <pc:picChg chg="mod">
          <ac:chgData name="哲瑋 蕭" userId="bebd2caeb2bb0d8e" providerId="LiveId" clId="{1D008A13-5A77-B643-837C-A0EC0B546C06}" dt="2020-04-07T02:22:13.859" v="436" actId="14826"/>
          <ac:picMkLst>
            <pc:docMk/>
            <pc:sldMk cId="3556065048" sldId="389"/>
            <ac:picMk id="9" creationId="{D3AAFDB8-F3D3-624A-AD83-4259FEC8FAEE}"/>
          </ac:picMkLst>
        </pc:picChg>
      </pc:sldChg>
    </pc:docChg>
  </pc:docChgLst>
  <pc:docChgLst>
    <pc:chgData name="哲瑋 蕭" userId="bebd2caeb2bb0d8e" providerId="LiveId" clId="{EC0B3C56-6192-7842-9A8B-0D97D117B658}"/>
    <pc:docChg chg="undo redo custSel addSld delSld modSld">
      <pc:chgData name="哲瑋 蕭" userId="bebd2caeb2bb0d8e" providerId="LiveId" clId="{EC0B3C56-6192-7842-9A8B-0D97D117B658}" dt="2020-12-15T11:04:14.165" v="1638"/>
      <pc:docMkLst>
        <pc:docMk/>
      </pc:docMkLst>
      <pc:sldChg chg="modSp mod">
        <pc:chgData name="哲瑋 蕭" userId="bebd2caeb2bb0d8e" providerId="LiveId" clId="{EC0B3C56-6192-7842-9A8B-0D97D117B658}" dt="2020-12-15T05:51:42.005" v="107" actId="20577"/>
        <pc:sldMkLst>
          <pc:docMk/>
          <pc:sldMk cId="945363424" sldId="256"/>
        </pc:sldMkLst>
        <pc:spChg chg="mod">
          <ac:chgData name="哲瑋 蕭" userId="bebd2caeb2bb0d8e" providerId="LiveId" clId="{EC0B3C56-6192-7842-9A8B-0D97D117B658}" dt="2020-12-15T05:51:04.905" v="86" actId="20577"/>
          <ac:spMkLst>
            <pc:docMk/>
            <pc:sldMk cId="945363424" sldId="256"/>
            <ac:spMk id="3" creationId="{712D5389-F278-4C75-AEEE-A1AA69C06C97}"/>
          </ac:spMkLst>
        </pc:spChg>
        <pc:spChg chg="mod">
          <ac:chgData name="哲瑋 蕭" userId="bebd2caeb2bb0d8e" providerId="LiveId" clId="{EC0B3C56-6192-7842-9A8B-0D97D117B658}" dt="2020-12-15T05:51:42.005" v="107" actId="20577"/>
          <ac:spMkLst>
            <pc:docMk/>
            <pc:sldMk cId="945363424" sldId="256"/>
            <ac:spMk id="94" creationId="{00000000-0000-0000-0000-000000000000}"/>
          </ac:spMkLst>
        </pc:spChg>
      </pc:sldChg>
      <pc:sldChg chg="modSp mod">
        <pc:chgData name="哲瑋 蕭" userId="bebd2caeb2bb0d8e" providerId="LiveId" clId="{EC0B3C56-6192-7842-9A8B-0D97D117B658}" dt="2020-12-15T06:56:37.965" v="1210" actId="20577"/>
        <pc:sldMkLst>
          <pc:docMk/>
          <pc:sldMk cId="3508870317" sldId="259"/>
        </pc:sldMkLst>
        <pc:spChg chg="mod">
          <ac:chgData name="哲瑋 蕭" userId="bebd2caeb2bb0d8e" providerId="LiveId" clId="{EC0B3C56-6192-7842-9A8B-0D97D117B658}" dt="2020-12-15T06:56:37.965" v="1210" actId="20577"/>
          <ac:spMkLst>
            <pc:docMk/>
            <pc:sldMk cId="3508870317" sldId="259"/>
            <ac:spMk id="112" creationId="{00000000-0000-0000-0000-000000000000}"/>
          </ac:spMkLst>
        </pc:spChg>
      </pc:sldChg>
      <pc:sldChg chg="del">
        <pc:chgData name="哲瑋 蕭" userId="bebd2caeb2bb0d8e" providerId="LiveId" clId="{EC0B3C56-6192-7842-9A8B-0D97D117B658}" dt="2020-12-15T05:54:51.087" v="273" actId="2696"/>
        <pc:sldMkLst>
          <pc:docMk/>
          <pc:sldMk cId="518655882" sldId="391"/>
        </pc:sldMkLst>
      </pc:sldChg>
      <pc:sldChg chg="del">
        <pc:chgData name="哲瑋 蕭" userId="bebd2caeb2bb0d8e" providerId="LiveId" clId="{EC0B3C56-6192-7842-9A8B-0D97D117B658}" dt="2020-12-15T05:54:51.087" v="273" actId="2696"/>
        <pc:sldMkLst>
          <pc:docMk/>
          <pc:sldMk cId="1001558172" sldId="392"/>
        </pc:sldMkLst>
      </pc:sldChg>
      <pc:sldChg chg="modSp mod">
        <pc:chgData name="哲瑋 蕭" userId="bebd2caeb2bb0d8e" providerId="LiveId" clId="{EC0B3C56-6192-7842-9A8B-0D97D117B658}" dt="2020-12-15T06:56:31.112" v="1204" actId="14100"/>
        <pc:sldMkLst>
          <pc:docMk/>
          <pc:sldMk cId="3983079935" sldId="400"/>
        </pc:sldMkLst>
        <pc:spChg chg="mod">
          <ac:chgData name="哲瑋 蕭" userId="bebd2caeb2bb0d8e" providerId="LiveId" clId="{EC0B3C56-6192-7842-9A8B-0D97D117B658}" dt="2020-12-15T06:56:31.112" v="1204" actId="14100"/>
          <ac:spMkLst>
            <pc:docMk/>
            <pc:sldMk cId="3983079935" sldId="400"/>
            <ac:spMk id="94" creationId="{00000000-0000-0000-0000-000000000000}"/>
          </ac:spMkLst>
        </pc:spChg>
      </pc:sldChg>
      <pc:sldChg chg="del">
        <pc:chgData name="哲瑋 蕭" userId="bebd2caeb2bb0d8e" providerId="LiveId" clId="{EC0B3C56-6192-7842-9A8B-0D97D117B658}" dt="2020-12-15T05:54:56.365" v="274" actId="2696"/>
        <pc:sldMkLst>
          <pc:docMk/>
          <pc:sldMk cId="2465219785" sldId="401"/>
        </pc:sldMkLst>
      </pc:sldChg>
      <pc:sldChg chg="del">
        <pc:chgData name="哲瑋 蕭" userId="bebd2caeb2bb0d8e" providerId="LiveId" clId="{EC0B3C56-6192-7842-9A8B-0D97D117B658}" dt="2020-12-15T05:54:56.365" v="274" actId="2696"/>
        <pc:sldMkLst>
          <pc:docMk/>
          <pc:sldMk cId="1666280929" sldId="402"/>
        </pc:sldMkLst>
      </pc:sldChg>
      <pc:sldChg chg="addSp delSp modSp new mod modAnim">
        <pc:chgData name="哲瑋 蕭" userId="bebd2caeb2bb0d8e" providerId="LiveId" clId="{EC0B3C56-6192-7842-9A8B-0D97D117B658}" dt="2020-12-15T07:22:10.207" v="1221" actId="207"/>
        <pc:sldMkLst>
          <pc:docMk/>
          <pc:sldMk cId="173592366" sldId="410"/>
        </pc:sldMkLst>
        <pc:spChg chg="mod">
          <ac:chgData name="哲瑋 蕭" userId="bebd2caeb2bb0d8e" providerId="LiveId" clId="{EC0B3C56-6192-7842-9A8B-0D97D117B658}" dt="2020-12-15T06:27:47.964" v="491" actId="20577"/>
          <ac:spMkLst>
            <pc:docMk/>
            <pc:sldMk cId="173592366" sldId="410"/>
            <ac:spMk id="2" creationId="{1107F215-4CFD-FD4B-98D2-E4649C69983D}"/>
          </ac:spMkLst>
        </pc:spChg>
        <pc:spChg chg="add del mod">
          <ac:chgData name="哲瑋 蕭" userId="bebd2caeb2bb0d8e" providerId="LiveId" clId="{EC0B3C56-6192-7842-9A8B-0D97D117B658}" dt="2020-12-15T05:55:45.047" v="286"/>
          <ac:spMkLst>
            <pc:docMk/>
            <pc:sldMk cId="173592366" sldId="410"/>
            <ac:spMk id="3" creationId="{0478F3A0-0C62-9747-BA9A-96063A932EAE}"/>
          </ac:spMkLst>
        </pc:spChg>
        <pc:spChg chg="add mod">
          <ac:chgData name="哲瑋 蕭" userId="bebd2caeb2bb0d8e" providerId="LiveId" clId="{EC0B3C56-6192-7842-9A8B-0D97D117B658}" dt="2020-12-15T07:22:10.207" v="1221" actId="207"/>
          <ac:spMkLst>
            <pc:docMk/>
            <pc:sldMk cId="173592366" sldId="410"/>
            <ac:spMk id="4" creationId="{08964A85-1700-C94F-95A7-75A74B2EF6EC}"/>
          </ac:spMkLst>
        </pc:spChg>
        <pc:spChg chg="add mod">
          <ac:chgData name="哲瑋 蕭" userId="bebd2caeb2bb0d8e" providerId="LiveId" clId="{EC0B3C56-6192-7842-9A8B-0D97D117B658}" dt="2020-12-15T06:53:23.691" v="1175"/>
          <ac:spMkLst>
            <pc:docMk/>
            <pc:sldMk cId="173592366" sldId="410"/>
            <ac:spMk id="5" creationId="{130FA673-BD9B-174C-AF5D-A9CF26ECFCBD}"/>
          </ac:spMkLst>
        </pc:spChg>
        <pc:spChg chg="add mod">
          <ac:chgData name="哲瑋 蕭" userId="bebd2caeb2bb0d8e" providerId="LiveId" clId="{EC0B3C56-6192-7842-9A8B-0D97D117B658}" dt="2020-12-15T06:30:02.807" v="630" actId="1076"/>
          <ac:spMkLst>
            <pc:docMk/>
            <pc:sldMk cId="173592366" sldId="410"/>
            <ac:spMk id="6" creationId="{3E45949B-A702-4644-8896-0AF105C2F9D8}"/>
          </ac:spMkLst>
        </pc:spChg>
        <pc:spChg chg="add mod">
          <ac:chgData name="哲瑋 蕭" userId="bebd2caeb2bb0d8e" providerId="LiveId" clId="{EC0B3C56-6192-7842-9A8B-0D97D117B658}" dt="2020-12-15T06:30:02.807" v="630" actId="1076"/>
          <ac:spMkLst>
            <pc:docMk/>
            <pc:sldMk cId="173592366" sldId="410"/>
            <ac:spMk id="7" creationId="{EEF5A5DA-F711-0442-96E9-9A76034629B5}"/>
          </ac:spMkLst>
        </pc:spChg>
        <pc:spChg chg="add del mod">
          <ac:chgData name="哲瑋 蕭" userId="bebd2caeb2bb0d8e" providerId="LiveId" clId="{EC0B3C56-6192-7842-9A8B-0D97D117B658}" dt="2020-12-15T06:25:10.748" v="433" actId="478"/>
          <ac:spMkLst>
            <pc:docMk/>
            <pc:sldMk cId="173592366" sldId="410"/>
            <ac:spMk id="8" creationId="{990918C6-AB9A-4343-BA69-67B07B5B26B1}"/>
          </ac:spMkLst>
        </pc:spChg>
        <pc:spChg chg="add mod">
          <ac:chgData name="哲瑋 蕭" userId="bebd2caeb2bb0d8e" providerId="LiveId" clId="{EC0B3C56-6192-7842-9A8B-0D97D117B658}" dt="2020-12-15T06:41:04.032" v="763" actId="20577"/>
          <ac:spMkLst>
            <pc:docMk/>
            <pc:sldMk cId="173592366" sldId="410"/>
            <ac:spMk id="9" creationId="{E84026F7-AF32-F440-9F69-91CC23CA4C27}"/>
          </ac:spMkLst>
        </pc:spChg>
        <pc:spChg chg="add mod">
          <ac:chgData name="哲瑋 蕭" userId="bebd2caeb2bb0d8e" providerId="LiveId" clId="{EC0B3C56-6192-7842-9A8B-0D97D117B658}" dt="2020-12-15T06:30:02.807" v="630" actId="1076"/>
          <ac:spMkLst>
            <pc:docMk/>
            <pc:sldMk cId="173592366" sldId="410"/>
            <ac:spMk id="18" creationId="{B9653C7A-DDE8-3744-8264-0FEBFD2489CA}"/>
          </ac:spMkLst>
        </pc:spChg>
        <pc:spChg chg="add mod">
          <ac:chgData name="哲瑋 蕭" userId="bebd2caeb2bb0d8e" providerId="LiveId" clId="{EC0B3C56-6192-7842-9A8B-0D97D117B658}" dt="2020-12-15T06:31:45.988" v="638" actId="1076"/>
          <ac:spMkLst>
            <pc:docMk/>
            <pc:sldMk cId="173592366" sldId="410"/>
            <ac:spMk id="20" creationId="{D2BC84DF-81CC-494F-A82A-22C34982EEB2}"/>
          </ac:spMkLst>
        </pc:spChg>
        <pc:spChg chg="add del mod">
          <ac:chgData name="哲瑋 蕭" userId="bebd2caeb2bb0d8e" providerId="LiveId" clId="{EC0B3C56-6192-7842-9A8B-0D97D117B658}" dt="2020-12-15T06:44:40.598" v="836" actId="478"/>
          <ac:spMkLst>
            <pc:docMk/>
            <pc:sldMk cId="173592366" sldId="410"/>
            <ac:spMk id="23" creationId="{40234C86-96F3-3043-A655-3C7987572D52}"/>
          </ac:spMkLst>
        </pc:spChg>
        <pc:spChg chg="add mod">
          <ac:chgData name="哲瑋 蕭" userId="bebd2caeb2bb0d8e" providerId="LiveId" clId="{EC0B3C56-6192-7842-9A8B-0D97D117B658}" dt="2020-12-15T06:32:13.870" v="646" actId="1076"/>
          <ac:spMkLst>
            <pc:docMk/>
            <pc:sldMk cId="173592366" sldId="410"/>
            <ac:spMk id="24" creationId="{895F31FB-ED5D-8F40-B7F1-B2FC2CD06E7F}"/>
          </ac:spMkLst>
        </pc:spChg>
        <pc:spChg chg="add del mod">
          <ac:chgData name="哲瑋 蕭" userId="bebd2caeb2bb0d8e" providerId="LiveId" clId="{EC0B3C56-6192-7842-9A8B-0D97D117B658}" dt="2020-12-15T06:44:42.382" v="837" actId="478"/>
          <ac:spMkLst>
            <pc:docMk/>
            <pc:sldMk cId="173592366" sldId="410"/>
            <ac:spMk id="25" creationId="{47478A5F-FD8A-DF44-921E-7BBCCB8CC601}"/>
          </ac:spMkLst>
        </pc:spChg>
        <pc:spChg chg="add mod">
          <ac:chgData name="哲瑋 蕭" userId="bebd2caeb2bb0d8e" providerId="LiveId" clId="{EC0B3C56-6192-7842-9A8B-0D97D117B658}" dt="2020-12-15T06:31:49.753" v="639" actId="571"/>
          <ac:spMkLst>
            <pc:docMk/>
            <pc:sldMk cId="173592366" sldId="410"/>
            <ac:spMk id="26" creationId="{A3AD1865-A638-794B-864B-6E0FD6184957}"/>
          </ac:spMkLst>
        </pc:spChg>
        <pc:spChg chg="add mod">
          <ac:chgData name="哲瑋 蕭" userId="bebd2caeb2bb0d8e" providerId="LiveId" clId="{EC0B3C56-6192-7842-9A8B-0D97D117B658}" dt="2020-12-15T06:44:58.232" v="850" actId="20577"/>
          <ac:spMkLst>
            <pc:docMk/>
            <pc:sldMk cId="173592366" sldId="410"/>
            <ac:spMk id="27" creationId="{E08B691E-FDA4-A640-8311-3A0CE634904F}"/>
          </ac:spMkLst>
        </pc:spChg>
        <pc:spChg chg="add mod">
          <ac:chgData name="哲瑋 蕭" userId="bebd2caeb2bb0d8e" providerId="LiveId" clId="{EC0B3C56-6192-7842-9A8B-0D97D117B658}" dt="2020-12-15T06:51:06.807" v="1118" actId="1076"/>
          <ac:spMkLst>
            <pc:docMk/>
            <pc:sldMk cId="173592366" sldId="410"/>
            <ac:spMk id="30" creationId="{06BA4AEA-7EF7-344A-A1BC-A7D8DED2C099}"/>
          </ac:spMkLst>
        </pc:spChg>
        <pc:spChg chg="add mod">
          <ac:chgData name="哲瑋 蕭" userId="bebd2caeb2bb0d8e" providerId="LiveId" clId="{EC0B3C56-6192-7842-9A8B-0D97D117B658}" dt="2020-12-15T06:44:52.838" v="838" actId="1076"/>
          <ac:spMkLst>
            <pc:docMk/>
            <pc:sldMk cId="173592366" sldId="410"/>
            <ac:spMk id="39" creationId="{C66B586B-BE84-424F-A07C-E719C709CF81}"/>
          </ac:spMkLst>
        </pc:spChg>
        <pc:picChg chg="add del mod">
          <ac:chgData name="哲瑋 蕭" userId="bebd2caeb2bb0d8e" providerId="LiveId" clId="{EC0B3C56-6192-7842-9A8B-0D97D117B658}" dt="2020-12-15T06:38:25.816" v="728" actId="478"/>
          <ac:picMkLst>
            <pc:docMk/>
            <pc:sldMk cId="173592366" sldId="410"/>
            <ac:picMk id="17" creationId="{8D80F515-3EE2-414C-A8A2-A9C4241C094D}"/>
          </ac:picMkLst>
        </pc:picChg>
        <pc:picChg chg="add mod">
          <ac:chgData name="哲瑋 蕭" userId="bebd2caeb2bb0d8e" providerId="LiveId" clId="{EC0B3C56-6192-7842-9A8B-0D97D117B658}" dt="2020-12-15T06:40:00.994" v="738" actId="1076"/>
          <ac:picMkLst>
            <pc:docMk/>
            <pc:sldMk cId="173592366" sldId="410"/>
            <ac:picMk id="21" creationId="{FD5D9843-A65B-AB46-BF97-F95A512F8808}"/>
          </ac:picMkLst>
        </pc:picChg>
        <pc:picChg chg="add del mod">
          <ac:chgData name="哲瑋 蕭" userId="bebd2caeb2bb0d8e" providerId="LiveId" clId="{EC0B3C56-6192-7842-9A8B-0D97D117B658}" dt="2020-12-15T06:19:45.752" v="371" actId="478"/>
          <ac:picMkLst>
            <pc:docMk/>
            <pc:sldMk cId="173592366" sldId="410"/>
            <ac:picMk id="1026" creationId="{555694AF-444C-904E-AA0C-39C95170A136}"/>
          </ac:picMkLst>
        </pc:picChg>
        <pc:picChg chg="add mod">
          <ac:chgData name="哲瑋 蕭" userId="bebd2caeb2bb0d8e" providerId="LiveId" clId="{EC0B3C56-6192-7842-9A8B-0D97D117B658}" dt="2020-12-15T06:30:02.807" v="630" actId="1076"/>
          <ac:picMkLst>
            <pc:docMk/>
            <pc:sldMk cId="173592366" sldId="410"/>
            <ac:picMk id="1028" creationId="{4263806E-8853-C94A-834F-EC7BE838905E}"/>
          </ac:picMkLst>
        </pc:picChg>
        <pc:picChg chg="add mod">
          <ac:chgData name="哲瑋 蕭" userId="bebd2caeb2bb0d8e" providerId="LiveId" clId="{EC0B3C56-6192-7842-9A8B-0D97D117B658}" dt="2020-12-15T06:30:02.807" v="630" actId="1076"/>
          <ac:picMkLst>
            <pc:docMk/>
            <pc:sldMk cId="173592366" sldId="410"/>
            <ac:picMk id="1030" creationId="{C4CDAA8E-AEB0-1640-8CFD-A92062820EEF}"/>
          </ac:picMkLst>
        </pc:picChg>
        <pc:picChg chg="add mod">
          <ac:chgData name="哲瑋 蕭" userId="bebd2caeb2bb0d8e" providerId="LiveId" clId="{EC0B3C56-6192-7842-9A8B-0D97D117B658}" dt="2020-12-15T06:30:02.807" v="630" actId="1076"/>
          <ac:picMkLst>
            <pc:docMk/>
            <pc:sldMk cId="173592366" sldId="410"/>
            <ac:picMk id="1032" creationId="{47B7A568-6DFB-C043-812E-AD2DD04D04AB}"/>
          </ac:picMkLst>
        </pc:picChg>
        <pc:picChg chg="add mod">
          <ac:chgData name="哲瑋 蕭" userId="bebd2caeb2bb0d8e" providerId="LiveId" clId="{EC0B3C56-6192-7842-9A8B-0D97D117B658}" dt="2020-12-15T06:30:02.807" v="630" actId="1076"/>
          <ac:picMkLst>
            <pc:docMk/>
            <pc:sldMk cId="173592366" sldId="410"/>
            <ac:picMk id="1034" creationId="{D879598C-7882-3243-A688-EEAB6795997B}"/>
          </ac:picMkLst>
        </pc:picChg>
        <pc:picChg chg="add del mod">
          <ac:chgData name="哲瑋 蕭" userId="bebd2caeb2bb0d8e" providerId="LiveId" clId="{EC0B3C56-6192-7842-9A8B-0D97D117B658}" dt="2020-12-15T06:30:13.314" v="632" actId="478"/>
          <ac:picMkLst>
            <pc:docMk/>
            <pc:sldMk cId="173592366" sldId="410"/>
            <ac:picMk id="1036" creationId="{DA721DF6-75D4-C74A-9508-736B4D32E934}"/>
          </ac:picMkLst>
        </pc:picChg>
        <pc:picChg chg="add mod">
          <ac:chgData name="哲瑋 蕭" userId="bebd2caeb2bb0d8e" providerId="LiveId" clId="{EC0B3C56-6192-7842-9A8B-0D97D117B658}" dt="2020-12-15T06:30:02.807" v="630" actId="1076"/>
          <ac:picMkLst>
            <pc:docMk/>
            <pc:sldMk cId="173592366" sldId="410"/>
            <ac:picMk id="1038" creationId="{02FA4724-968F-AA4E-A14F-BD1C0E646824}"/>
          </ac:picMkLst>
        </pc:picChg>
        <pc:picChg chg="add mod">
          <ac:chgData name="哲瑋 蕭" userId="bebd2caeb2bb0d8e" providerId="LiveId" clId="{EC0B3C56-6192-7842-9A8B-0D97D117B658}" dt="2020-12-15T06:30:02.807" v="630" actId="1076"/>
          <ac:picMkLst>
            <pc:docMk/>
            <pc:sldMk cId="173592366" sldId="410"/>
            <ac:picMk id="1040" creationId="{A318341B-6618-0E4E-9B83-9B1C18C9E173}"/>
          </ac:picMkLst>
        </pc:picChg>
        <pc:picChg chg="add mod">
          <ac:chgData name="哲瑋 蕭" userId="bebd2caeb2bb0d8e" providerId="LiveId" clId="{EC0B3C56-6192-7842-9A8B-0D97D117B658}" dt="2020-12-15T06:30:02.807" v="630" actId="1076"/>
          <ac:picMkLst>
            <pc:docMk/>
            <pc:sldMk cId="173592366" sldId="410"/>
            <ac:picMk id="1042" creationId="{FBAC2260-AF4A-DD45-AB4F-AF7F383A9E7F}"/>
          </ac:picMkLst>
        </pc:picChg>
        <pc:picChg chg="add mod">
          <ac:chgData name="哲瑋 蕭" userId="bebd2caeb2bb0d8e" providerId="LiveId" clId="{EC0B3C56-6192-7842-9A8B-0D97D117B658}" dt="2020-12-15T06:30:02.807" v="630" actId="1076"/>
          <ac:picMkLst>
            <pc:docMk/>
            <pc:sldMk cId="173592366" sldId="410"/>
            <ac:picMk id="1044" creationId="{A86D3D2B-9755-EC47-9A96-4B67EF011CBA}"/>
          </ac:picMkLst>
        </pc:picChg>
        <pc:picChg chg="add mod">
          <ac:chgData name="哲瑋 蕭" userId="bebd2caeb2bb0d8e" providerId="LiveId" clId="{EC0B3C56-6192-7842-9A8B-0D97D117B658}" dt="2020-12-15T06:44:52.838" v="838" actId="1076"/>
          <ac:picMkLst>
            <pc:docMk/>
            <pc:sldMk cId="173592366" sldId="410"/>
            <ac:picMk id="1046" creationId="{2BC3961E-D475-E249-A4AC-72DF947C4C25}"/>
          </ac:picMkLst>
        </pc:picChg>
        <pc:inkChg chg="add del">
          <ac:chgData name="哲瑋 蕭" userId="bebd2caeb2bb0d8e" providerId="LiveId" clId="{EC0B3C56-6192-7842-9A8B-0D97D117B658}" dt="2020-12-15T06:37:47.584" v="724" actId="478"/>
          <ac:inkMkLst>
            <pc:docMk/>
            <pc:sldMk cId="173592366" sldId="410"/>
            <ac:inkMk id="14" creationId="{4C02B4F5-AFD4-844B-B982-DC0E8B85B272}"/>
          </ac:inkMkLst>
        </pc:inkChg>
        <pc:inkChg chg="add del">
          <ac:chgData name="哲瑋 蕭" userId="bebd2caeb2bb0d8e" providerId="LiveId" clId="{EC0B3C56-6192-7842-9A8B-0D97D117B658}" dt="2020-12-15T06:37:50.525" v="725" actId="478"/>
          <ac:inkMkLst>
            <pc:docMk/>
            <pc:sldMk cId="173592366" sldId="410"/>
            <ac:inkMk id="15" creationId="{9B66EACB-9D5F-E34C-B61A-62C13AA8E763}"/>
          </ac:inkMkLst>
        </pc:inkChg>
        <pc:cxnChg chg="add mod">
          <ac:chgData name="哲瑋 蕭" userId="bebd2caeb2bb0d8e" providerId="LiveId" clId="{EC0B3C56-6192-7842-9A8B-0D97D117B658}" dt="2020-12-15T06:51:06.807" v="1118" actId="1076"/>
          <ac:cxnSpMkLst>
            <pc:docMk/>
            <pc:sldMk cId="173592366" sldId="410"/>
            <ac:cxnSpMk id="11" creationId="{26299975-D158-604F-8DF6-A8A9EF368D26}"/>
          </ac:cxnSpMkLst>
        </pc:cxnChg>
      </pc:sldChg>
      <pc:sldChg chg="modSp add del">
        <pc:chgData name="哲瑋 蕭" userId="bebd2caeb2bb0d8e" providerId="LiveId" clId="{EC0B3C56-6192-7842-9A8B-0D97D117B658}" dt="2020-12-15T05:55:25.993" v="280" actId="2696"/>
        <pc:sldMkLst>
          <pc:docMk/>
          <pc:sldMk cId="3342685117" sldId="410"/>
        </pc:sldMkLst>
        <pc:spChg chg="mod">
          <ac:chgData name="哲瑋 蕭" userId="bebd2caeb2bb0d8e" providerId="LiveId" clId="{EC0B3C56-6192-7842-9A8B-0D97D117B658}" dt="2020-12-15T05:55:21.755" v="279"/>
          <ac:spMkLst>
            <pc:docMk/>
            <pc:sldMk cId="3342685117" sldId="410"/>
            <ac:spMk id="6" creationId="{00000000-0000-0000-0000-000000000000}"/>
          </ac:spMkLst>
        </pc:spChg>
      </pc:sldChg>
      <pc:sldChg chg="addSp delSp modSp add mod delAnim modAnim">
        <pc:chgData name="哲瑋 蕭" userId="bebd2caeb2bb0d8e" providerId="LiveId" clId="{EC0B3C56-6192-7842-9A8B-0D97D117B658}" dt="2020-12-15T07:22:19.572" v="1222" actId="207"/>
        <pc:sldMkLst>
          <pc:docMk/>
          <pc:sldMk cId="2716414290" sldId="411"/>
        </pc:sldMkLst>
        <pc:spChg chg="add mod">
          <ac:chgData name="哲瑋 蕭" userId="bebd2caeb2bb0d8e" providerId="LiveId" clId="{EC0B3C56-6192-7842-9A8B-0D97D117B658}" dt="2020-12-15T06:54:33.159" v="1185" actId="1076"/>
          <ac:spMkLst>
            <pc:docMk/>
            <pc:sldMk cId="2716414290" sldId="411"/>
            <ac:spMk id="3" creationId="{5EF3864C-13B9-B64F-8E36-D7F86E52F70C}"/>
          </ac:spMkLst>
        </pc:spChg>
        <pc:spChg chg="mod">
          <ac:chgData name="哲瑋 蕭" userId="bebd2caeb2bb0d8e" providerId="LiveId" clId="{EC0B3C56-6192-7842-9A8B-0D97D117B658}" dt="2020-12-15T07:22:19.572" v="1222" actId="207"/>
          <ac:spMkLst>
            <pc:docMk/>
            <pc:sldMk cId="2716414290" sldId="411"/>
            <ac:spMk id="4" creationId="{08964A85-1700-C94F-95A7-75A74B2EF6EC}"/>
          </ac:spMkLst>
        </pc:spChg>
        <pc:spChg chg="mod">
          <ac:chgData name="哲瑋 蕭" userId="bebd2caeb2bb0d8e" providerId="LiveId" clId="{EC0B3C56-6192-7842-9A8B-0D97D117B658}" dt="2020-12-15T06:53:08.755" v="1171"/>
          <ac:spMkLst>
            <pc:docMk/>
            <pc:sldMk cId="2716414290" sldId="411"/>
            <ac:spMk id="5" creationId="{130FA673-BD9B-174C-AF5D-A9CF26ECFCBD}"/>
          </ac:spMkLst>
        </pc:spChg>
        <pc:spChg chg="mod">
          <ac:chgData name="哲瑋 蕭" userId="bebd2caeb2bb0d8e" providerId="LiveId" clId="{EC0B3C56-6192-7842-9A8B-0D97D117B658}" dt="2020-12-15T06:53:17.186" v="1173"/>
          <ac:spMkLst>
            <pc:docMk/>
            <pc:sldMk cId="2716414290" sldId="411"/>
            <ac:spMk id="23" creationId="{40234C86-96F3-3043-A655-3C7987572D52}"/>
          </ac:spMkLst>
        </pc:spChg>
        <pc:spChg chg="mod">
          <ac:chgData name="哲瑋 蕭" userId="bebd2caeb2bb0d8e" providerId="LiveId" clId="{EC0B3C56-6192-7842-9A8B-0D97D117B658}" dt="2020-12-15T06:45:59.296" v="863" actId="20577"/>
          <ac:spMkLst>
            <pc:docMk/>
            <pc:sldMk cId="2716414290" sldId="411"/>
            <ac:spMk id="27" creationId="{E08B691E-FDA4-A640-8311-3A0CE634904F}"/>
          </ac:spMkLst>
        </pc:spChg>
        <pc:spChg chg="del">
          <ac:chgData name="哲瑋 蕭" userId="bebd2caeb2bb0d8e" providerId="LiveId" clId="{EC0B3C56-6192-7842-9A8B-0D97D117B658}" dt="2020-12-15T06:44:04.198" v="831" actId="478"/>
          <ac:spMkLst>
            <pc:docMk/>
            <pc:sldMk cId="2716414290" sldId="411"/>
            <ac:spMk id="30" creationId="{06BA4AEA-7EF7-344A-A1BC-A7D8DED2C099}"/>
          </ac:spMkLst>
        </pc:spChg>
        <pc:picChg chg="del mod">
          <ac:chgData name="哲瑋 蕭" userId="bebd2caeb2bb0d8e" providerId="LiveId" clId="{EC0B3C56-6192-7842-9A8B-0D97D117B658}" dt="2020-12-15T06:44:11.222" v="833" actId="478"/>
          <ac:picMkLst>
            <pc:docMk/>
            <pc:sldMk cId="2716414290" sldId="411"/>
            <ac:picMk id="21" creationId="{FD5D9843-A65B-AB46-BF97-F95A512F8808}"/>
          </ac:picMkLst>
        </pc:picChg>
        <pc:picChg chg="add mod">
          <ac:chgData name="哲瑋 蕭" userId="bebd2caeb2bb0d8e" providerId="LiveId" clId="{EC0B3C56-6192-7842-9A8B-0D97D117B658}" dt="2020-12-15T06:51:10.868" v="1119"/>
          <ac:picMkLst>
            <pc:docMk/>
            <pc:sldMk cId="2716414290" sldId="411"/>
            <ac:picMk id="28" creationId="{99FC5D88-367D-2948-99A4-B83DFB0032B8}"/>
          </ac:picMkLst>
        </pc:picChg>
        <pc:cxnChg chg="del mod">
          <ac:chgData name="哲瑋 蕭" userId="bebd2caeb2bb0d8e" providerId="LiveId" clId="{EC0B3C56-6192-7842-9A8B-0D97D117B658}" dt="2020-12-15T06:44:04.198" v="831" actId="478"/>
          <ac:cxnSpMkLst>
            <pc:docMk/>
            <pc:sldMk cId="2716414290" sldId="411"/>
            <ac:cxnSpMk id="11" creationId="{26299975-D158-604F-8DF6-A8A9EF368D26}"/>
          </ac:cxnSpMkLst>
        </pc:cxnChg>
      </pc:sldChg>
      <pc:sldChg chg="addSp delSp modSp add del mod delAnim">
        <pc:chgData name="哲瑋 蕭" userId="bebd2caeb2bb0d8e" providerId="LiveId" clId="{EC0B3C56-6192-7842-9A8B-0D97D117B658}" dt="2020-12-15T06:43:58.514" v="829" actId="2696"/>
        <pc:sldMkLst>
          <pc:docMk/>
          <pc:sldMk cId="2929690788" sldId="411"/>
        </pc:sldMkLst>
        <pc:spChg chg="mod">
          <ac:chgData name="哲瑋 蕭" userId="bebd2caeb2bb0d8e" providerId="LiveId" clId="{EC0B3C56-6192-7842-9A8B-0D97D117B658}" dt="2020-12-15T06:41:43.863" v="771" actId="14100"/>
          <ac:spMkLst>
            <pc:docMk/>
            <pc:sldMk cId="2929690788" sldId="411"/>
            <ac:spMk id="5" creationId="{130FA673-BD9B-174C-AF5D-A9CF26ECFCBD}"/>
          </ac:spMkLst>
        </pc:spChg>
        <pc:spChg chg="mod">
          <ac:chgData name="哲瑋 蕭" userId="bebd2caeb2bb0d8e" providerId="LiveId" clId="{EC0B3C56-6192-7842-9A8B-0D97D117B658}" dt="2020-12-15T06:41:52.147" v="780" actId="1035"/>
          <ac:spMkLst>
            <pc:docMk/>
            <pc:sldMk cId="2929690788" sldId="411"/>
            <ac:spMk id="6" creationId="{3E45949B-A702-4644-8896-0AF105C2F9D8}"/>
          </ac:spMkLst>
        </pc:spChg>
        <pc:spChg chg="mod">
          <ac:chgData name="哲瑋 蕭" userId="bebd2caeb2bb0d8e" providerId="LiveId" clId="{EC0B3C56-6192-7842-9A8B-0D97D117B658}" dt="2020-12-15T06:41:43.863" v="771" actId="14100"/>
          <ac:spMkLst>
            <pc:docMk/>
            <pc:sldMk cId="2929690788" sldId="411"/>
            <ac:spMk id="7" creationId="{EEF5A5DA-F711-0442-96E9-9A76034629B5}"/>
          </ac:spMkLst>
        </pc:spChg>
        <pc:spChg chg="mod">
          <ac:chgData name="哲瑋 蕭" userId="bebd2caeb2bb0d8e" providerId="LiveId" clId="{EC0B3C56-6192-7842-9A8B-0D97D117B658}" dt="2020-12-15T06:41:43.863" v="771" actId="14100"/>
          <ac:spMkLst>
            <pc:docMk/>
            <pc:sldMk cId="2929690788" sldId="411"/>
            <ac:spMk id="9" creationId="{E84026F7-AF32-F440-9F69-91CC23CA4C27}"/>
          </ac:spMkLst>
        </pc:spChg>
        <pc:spChg chg="mod">
          <ac:chgData name="哲瑋 蕭" userId="bebd2caeb2bb0d8e" providerId="LiveId" clId="{EC0B3C56-6192-7842-9A8B-0D97D117B658}" dt="2020-12-15T06:41:52.147" v="780" actId="1035"/>
          <ac:spMkLst>
            <pc:docMk/>
            <pc:sldMk cId="2929690788" sldId="411"/>
            <ac:spMk id="18" creationId="{B9653C7A-DDE8-3744-8264-0FEBFD2489CA}"/>
          </ac:spMkLst>
        </pc:spChg>
        <pc:spChg chg="mod">
          <ac:chgData name="哲瑋 蕭" userId="bebd2caeb2bb0d8e" providerId="LiveId" clId="{EC0B3C56-6192-7842-9A8B-0D97D117B658}" dt="2020-12-15T06:41:43.863" v="771" actId="14100"/>
          <ac:spMkLst>
            <pc:docMk/>
            <pc:sldMk cId="2929690788" sldId="411"/>
            <ac:spMk id="20" creationId="{D2BC84DF-81CC-494F-A82A-22C34982EEB2}"/>
          </ac:spMkLst>
        </pc:spChg>
        <pc:spChg chg="mod">
          <ac:chgData name="哲瑋 蕭" userId="bebd2caeb2bb0d8e" providerId="LiveId" clId="{EC0B3C56-6192-7842-9A8B-0D97D117B658}" dt="2020-12-15T06:41:43.863" v="771" actId="14100"/>
          <ac:spMkLst>
            <pc:docMk/>
            <pc:sldMk cId="2929690788" sldId="411"/>
            <ac:spMk id="23" creationId="{40234C86-96F3-3043-A655-3C7987572D52}"/>
          </ac:spMkLst>
        </pc:spChg>
        <pc:spChg chg="mod">
          <ac:chgData name="哲瑋 蕭" userId="bebd2caeb2bb0d8e" providerId="LiveId" clId="{EC0B3C56-6192-7842-9A8B-0D97D117B658}" dt="2020-12-15T06:41:43.863" v="771" actId="14100"/>
          <ac:spMkLst>
            <pc:docMk/>
            <pc:sldMk cId="2929690788" sldId="411"/>
            <ac:spMk id="24" creationId="{895F31FB-ED5D-8F40-B7F1-B2FC2CD06E7F}"/>
          </ac:spMkLst>
        </pc:spChg>
        <pc:spChg chg="mod">
          <ac:chgData name="哲瑋 蕭" userId="bebd2caeb2bb0d8e" providerId="LiveId" clId="{EC0B3C56-6192-7842-9A8B-0D97D117B658}" dt="2020-12-15T06:41:43.863" v="771" actId="14100"/>
          <ac:spMkLst>
            <pc:docMk/>
            <pc:sldMk cId="2929690788" sldId="411"/>
            <ac:spMk id="25" creationId="{47478A5F-FD8A-DF44-921E-7BBCCB8CC601}"/>
          </ac:spMkLst>
        </pc:spChg>
        <pc:spChg chg="mod">
          <ac:chgData name="哲瑋 蕭" userId="bebd2caeb2bb0d8e" providerId="LiveId" clId="{EC0B3C56-6192-7842-9A8B-0D97D117B658}" dt="2020-12-15T06:41:43.863" v="771" actId="14100"/>
          <ac:spMkLst>
            <pc:docMk/>
            <pc:sldMk cId="2929690788" sldId="411"/>
            <ac:spMk id="26" creationId="{A3AD1865-A638-794B-864B-6E0FD6184957}"/>
          </ac:spMkLst>
        </pc:spChg>
        <pc:spChg chg="mod">
          <ac:chgData name="哲瑋 蕭" userId="bebd2caeb2bb0d8e" providerId="LiveId" clId="{EC0B3C56-6192-7842-9A8B-0D97D117B658}" dt="2020-12-15T06:41:43.863" v="771" actId="14100"/>
          <ac:spMkLst>
            <pc:docMk/>
            <pc:sldMk cId="2929690788" sldId="411"/>
            <ac:spMk id="27" creationId="{E08B691E-FDA4-A640-8311-3A0CE634904F}"/>
          </ac:spMkLst>
        </pc:spChg>
        <pc:spChg chg="del">
          <ac:chgData name="哲瑋 蕭" userId="bebd2caeb2bb0d8e" providerId="LiveId" clId="{EC0B3C56-6192-7842-9A8B-0D97D117B658}" dt="2020-12-15T06:34:34.894" v="721" actId="478"/>
          <ac:spMkLst>
            <pc:docMk/>
            <pc:sldMk cId="2929690788" sldId="411"/>
            <ac:spMk id="30" creationId="{06BA4AEA-7EF7-344A-A1BC-A7D8DED2C099}"/>
          </ac:spMkLst>
        </pc:spChg>
        <pc:grpChg chg="add mod">
          <ac:chgData name="哲瑋 蕭" userId="bebd2caeb2bb0d8e" providerId="LiveId" clId="{EC0B3C56-6192-7842-9A8B-0D97D117B658}" dt="2020-12-15T06:41:43.863" v="771" actId="14100"/>
          <ac:grpSpMkLst>
            <pc:docMk/>
            <pc:sldMk cId="2929690788" sldId="411"/>
            <ac:grpSpMk id="3" creationId="{78262C15-AFF7-2C49-A902-57F4E43F6684}"/>
          </ac:grpSpMkLst>
        </pc:grpChg>
        <pc:picChg chg="mod">
          <ac:chgData name="哲瑋 蕭" userId="bebd2caeb2bb0d8e" providerId="LiveId" clId="{EC0B3C56-6192-7842-9A8B-0D97D117B658}" dt="2020-12-15T06:41:43.863" v="771" actId="14100"/>
          <ac:picMkLst>
            <pc:docMk/>
            <pc:sldMk cId="2929690788" sldId="411"/>
            <ac:picMk id="1028" creationId="{4263806E-8853-C94A-834F-EC7BE838905E}"/>
          </ac:picMkLst>
        </pc:picChg>
        <pc:picChg chg="mod">
          <ac:chgData name="哲瑋 蕭" userId="bebd2caeb2bb0d8e" providerId="LiveId" clId="{EC0B3C56-6192-7842-9A8B-0D97D117B658}" dt="2020-12-15T06:41:43.863" v="771" actId="14100"/>
          <ac:picMkLst>
            <pc:docMk/>
            <pc:sldMk cId="2929690788" sldId="411"/>
            <ac:picMk id="1030" creationId="{C4CDAA8E-AEB0-1640-8CFD-A92062820EEF}"/>
          </ac:picMkLst>
        </pc:picChg>
        <pc:picChg chg="mod">
          <ac:chgData name="哲瑋 蕭" userId="bebd2caeb2bb0d8e" providerId="LiveId" clId="{EC0B3C56-6192-7842-9A8B-0D97D117B658}" dt="2020-12-15T06:41:43.863" v="771" actId="14100"/>
          <ac:picMkLst>
            <pc:docMk/>
            <pc:sldMk cId="2929690788" sldId="411"/>
            <ac:picMk id="1032" creationId="{47B7A568-6DFB-C043-812E-AD2DD04D04AB}"/>
          </ac:picMkLst>
        </pc:picChg>
        <pc:picChg chg="mod">
          <ac:chgData name="哲瑋 蕭" userId="bebd2caeb2bb0d8e" providerId="LiveId" clId="{EC0B3C56-6192-7842-9A8B-0D97D117B658}" dt="2020-12-15T06:41:43.863" v="771" actId="14100"/>
          <ac:picMkLst>
            <pc:docMk/>
            <pc:sldMk cId="2929690788" sldId="411"/>
            <ac:picMk id="1034" creationId="{D879598C-7882-3243-A688-EEAB6795997B}"/>
          </ac:picMkLst>
        </pc:picChg>
        <pc:picChg chg="mod">
          <ac:chgData name="哲瑋 蕭" userId="bebd2caeb2bb0d8e" providerId="LiveId" clId="{EC0B3C56-6192-7842-9A8B-0D97D117B658}" dt="2020-12-15T06:41:43.863" v="771" actId="14100"/>
          <ac:picMkLst>
            <pc:docMk/>
            <pc:sldMk cId="2929690788" sldId="411"/>
            <ac:picMk id="1038" creationId="{02FA4724-968F-AA4E-A14F-BD1C0E646824}"/>
          </ac:picMkLst>
        </pc:picChg>
        <pc:picChg chg="mod">
          <ac:chgData name="哲瑋 蕭" userId="bebd2caeb2bb0d8e" providerId="LiveId" clId="{EC0B3C56-6192-7842-9A8B-0D97D117B658}" dt="2020-12-15T06:41:43.863" v="771" actId="14100"/>
          <ac:picMkLst>
            <pc:docMk/>
            <pc:sldMk cId="2929690788" sldId="411"/>
            <ac:picMk id="1040" creationId="{A318341B-6618-0E4E-9B83-9B1C18C9E173}"/>
          </ac:picMkLst>
        </pc:picChg>
        <pc:picChg chg="mod">
          <ac:chgData name="哲瑋 蕭" userId="bebd2caeb2bb0d8e" providerId="LiveId" clId="{EC0B3C56-6192-7842-9A8B-0D97D117B658}" dt="2020-12-15T06:41:43.863" v="771" actId="14100"/>
          <ac:picMkLst>
            <pc:docMk/>
            <pc:sldMk cId="2929690788" sldId="411"/>
            <ac:picMk id="1042" creationId="{FBAC2260-AF4A-DD45-AB4F-AF7F383A9E7F}"/>
          </ac:picMkLst>
        </pc:picChg>
        <pc:picChg chg="mod">
          <ac:chgData name="哲瑋 蕭" userId="bebd2caeb2bb0d8e" providerId="LiveId" clId="{EC0B3C56-6192-7842-9A8B-0D97D117B658}" dt="2020-12-15T06:41:43.863" v="771" actId="14100"/>
          <ac:picMkLst>
            <pc:docMk/>
            <pc:sldMk cId="2929690788" sldId="411"/>
            <ac:picMk id="1044" creationId="{A86D3D2B-9755-EC47-9A96-4B67EF011CBA}"/>
          </ac:picMkLst>
        </pc:picChg>
        <pc:picChg chg="mod">
          <ac:chgData name="哲瑋 蕭" userId="bebd2caeb2bb0d8e" providerId="LiveId" clId="{EC0B3C56-6192-7842-9A8B-0D97D117B658}" dt="2020-12-15T06:41:43.863" v="771" actId="14100"/>
          <ac:picMkLst>
            <pc:docMk/>
            <pc:sldMk cId="2929690788" sldId="411"/>
            <ac:picMk id="1046" creationId="{2BC3961E-D475-E249-A4AC-72DF947C4C25}"/>
          </ac:picMkLst>
        </pc:picChg>
        <pc:cxnChg chg="del mod">
          <ac:chgData name="哲瑋 蕭" userId="bebd2caeb2bb0d8e" providerId="LiveId" clId="{EC0B3C56-6192-7842-9A8B-0D97D117B658}" dt="2020-12-15T06:34:34.894" v="721" actId="478"/>
          <ac:cxnSpMkLst>
            <pc:docMk/>
            <pc:sldMk cId="2929690788" sldId="411"/>
            <ac:cxnSpMk id="11" creationId="{26299975-D158-604F-8DF6-A8A9EF368D26}"/>
          </ac:cxnSpMkLst>
        </pc:cxnChg>
      </pc:sldChg>
      <pc:sldChg chg="addSp delSp modSp add mod modAnim">
        <pc:chgData name="哲瑋 蕭" userId="bebd2caeb2bb0d8e" providerId="LiveId" clId="{EC0B3C56-6192-7842-9A8B-0D97D117B658}" dt="2020-12-15T11:04:14.165" v="1638"/>
        <pc:sldMkLst>
          <pc:docMk/>
          <pc:sldMk cId="1382742373" sldId="412"/>
        </pc:sldMkLst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3" creationId="{5EF3864C-13B9-B64F-8E36-D7F86E52F70C}"/>
          </ac:spMkLst>
        </pc:spChg>
        <pc:spChg chg="mod">
          <ac:chgData name="哲瑋 蕭" userId="bebd2caeb2bb0d8e" providerId="LiveId" clId="{EC0B3C56-6192-7842-9A8B-0D97D117B658}" dt="2020-12-15T09:25:58.201" v="1425" actId="20577"/>
          <ac:spMkLst>
            <pc:docMk/>
            <pc:sldMk cId="1382742373" sldId="412"/>
            <ac:spMk id="4" creationId="{08964A85-1700-C94F-95A7-75A74B2EF6EC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5" creationId="{130FA673-BD9B-174C-AF5D-A9CF26ECFCBD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6" creationId="{3E45949B-A702-4644-8896-0AF105C2F9D8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7" creationId="{EEF5A5DA-F711-0442-96E9-9A76034629B5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9" creationId="{E84026F7-AF32-F440-9F69-91CC23CA4C27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18" creationId="{B9653C7A-DDE8-3744-8264-0FEBFD2489CA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20" creationId="{D2BC84DF-81CC-494F-A82A-22C34982EEB2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23" creationId="{40234C86-96F3-3043-A655-3C7987572D52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24" creationId="{895F31FB-ED5D-8F40-B7F1-B2FC2CD06E7F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25" creationId="{47478A5F-FD8A-DF44-921E-7BBCCB8CC601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26" creationId="{A3AD1865-A638-794B-864B-6E0FD6184957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27" creationId="{E08B691E-FDA4-A640-8311-3A0CE634904F}"/>
          </ac:spMkLst>
        </pc:spChg>
        <pc:spChg chg="add mod">
          <ac:chgData name="哲瑋 蕭" userId="bebd2caeb2bb0d8e" providerId="LiveId" clId="{EC0B3C56-6192-7842-9A8B-0D97D117B658}" dt="2020-12-15T09:26:14.486" v="1428" actId="1076"/>
          <ac:spMkLst>
            <pc:docMk/>
            <pc:sldMk cId="1382742373" sldId="412"/>
            <ac:spMk id="29" creationId="{4853F083-D459-0542-8819-DB4D5D899866}"/>
          </ac:spMkLst>
        </pc:spChg>
        <pc:spChg chg="add mod">
          <ac:chgData name="哲瑋 蕭" userId="bebd2caeb2bb0d8e" providerId="LiveId" clId="{EC0B3C56-6192-7842-9A8B-0D97D117B658}" dt="2020-12-15T10:53:48.474" v="1495" actId="1076"/>
          <ac:spMkLst>
            <pc:docMk/>
            <pc:sldMk cId="1382742373" sldId="412"/>
            <ac:spMk id="30" creationId="{0C14C707-AF1E-9F45-A9CC-71E7960C2FB3}"/>
          </ac:spMkLst>
        </pc:spChg>
        <pc:spChg chg="add del mod">
          <ac:chgData name="哲瑋 蕭" userId="bebd2caeb2bb0d8e" providerId="LiveId" clId="{EC0B3C56-6192-7842-9A8B-0D97D117B658}" dt="2020-12-15T09:22:31.591" v="1287"/>
          <ac:spMkLst>
            <pc:docMk/>
            <pc:sldMk cId="1382742373" sldId="412"/>
            <ac:spMk id="31" creationId="{5E3F012A-2CCB-4444-AB07-E2C65DAFF29C}"/>
          </ac:spMkLst>
        </pc:spChg>
        <pc:spChg chg="add mod">
          <ac:chgData name="哲瑋 蕭" userId="bebd2caeb2bb0d8e" providerId="LiveId" clId="{EC0B3C56-6192-7842-9A8B-0D97D117B658}" dt="2020-12-15T10:56:31.587" v="1544" actId="14100"/>
          <ac:spMkLst>
            <pc:docMk/>
            <pc:sldMk cId="1382742373" sldId="412"/>
            <ac:spMk id="32" creationId="{09469828-6E0E-D647-B3EA-BD1966DCBC41}"/>
          </ac:spMkLst>
        </pc:spChg>
        <pc:spChg chg="add mod">
          <ac:chgData name="哲瑋 蕭" userId="bebd2caeb2bb0d8e" providerId="LiveId" clId="{EC0B3C56-6192-7842-9A8B-0D97D117B658}" dt="2020-12-15T09:26:14.486" v="1428" actId="1076"/>
          <ac:spMkLst>
            <pc:docMk/>
            <pc:sldMk cId="1382742373" sldId="412"/>
            <ac:spMk id="33" creationId="{AB0AEB3C-5AD9-CA43-A5BF-9CEE39A737F2}"/>
          </ac:spMkLst>
        </pc:spChg>
        <pc:spChg chg="add mod">
          <ac:chgData name="哲瑋 蕭" userId="bebd2caeb2bb0d8e" providerId="LiveId" clId="{EC0B3C56-6192-7842-9A8B-0D97D117B658}" dt="2020-12-15T10:53:48.474" v="1495" actId="1076"/>
          <ac:spMkLst>
            <pc:docMk/>
            <pc:sldMk cId="1382742373" sldId="412"/>
            <ac:spMk id="34" creationId="{33241D1C-6989-B54F-82CC-FA27F1220C56}"/>
          </ac:spMkLst>
        </pc:spChg>
        <pc:spChg chg="del">
          <ac:chgData name="哲瑋 蕭" userId="bebd2caeb2bb0d8e" providerId="LiveId" clId="{EC0B3C56-6192-7842-9A8B-0D97D117B658}" dt="2020-12-15T09:12:04.171" v="1224" actId="478"/>
          <ac:spMkLst>
            <pc:docMk/>
            <pc:sldMk cId="1382742373" sldId="412"/>
            <ac:spMk id="39" creationId="{C66B586B-BE84-424F-A07C-E719C709CF81}"/>
          </ac:spMkLst>
        </pc:spChg>
        <pc:spChg chg="add mod">
          <ac:chgData name="哲瑋 蕭" userId="bebd2caeb2bb0d8e" providerId="LiveId" clId="{EC0B3C56-6192-7842-9A8B-0D97D117B658}" dt="2020-12-15T11:03:48.622" v="1635" actId="1076"/>
          <ac:spMkLst>
            <pc:docMk/>
            <pc:sldMk cId="1382742373" sldId="412"/>
            <ac:spMk id="47" creationId="{EB7B9162-EF43-5C41-A852-3C2B3EA4346F}"/>
          </ac:spMkLst>
        </pc:spChg>
        <pc:spChg chg="add del mod">
          <ac:chgData name="哲瑋 蕭" userId="bebd2caeb2bb0d8e" providerId="LiveId" clId="{EC0B3C56-6192-7842-9A8B-0D97D117B658}" dt="2020-12-15T10:55:31.692" v="1511" actId="478"/>
          <ac:spMkLst>
            <pc:docMk/>
            <pc:sldMk cId="1382742373" sldId="412"/>
            <ac:spMk id="53" creationId="{DB8C61FB-7A5B-2841-A5C8-2CB78368C350}"/>
          </ac:spMkLst>
        </pc:spChg>
        <pc:spChg chg="add del mod">
          <ac:chgData name="哲瑋 蕭" userId="bebd2caeb2bb0d8e" providerId="LiveId" clId="{EC0B3C56-6192-7842-9A8B-0D97D117B658}" dt="2020-12-15T10:55:29.622" v="1510" actId="478"/>
          <ac:spMkLst>
            <pc:docMk/>
            <pc:sldMk cId="1382742373" sldId="412"/>
            <ac:spMk id="54" creationId="{28CB1F99-49E2-BE4C-BF22-FCBDE30FED8C}"/>
          </ac:spMkLst>
        </pc:spChg>
        <pc:spChg chg="add del mod">
          <ac:chgData name="哲瑋 蕭" userId="bebd2caeb2bb0d8e" providerId="LiveId" clId="{EC0B3C56-6192-7842-9A8B-0D97D117B658}" dt="2020-12-15T10:55:33.087" v="1512" actId="478"/>
          <ac:spMkLst>
            <pc:docMk/>
            <pc:sldMk cId="1382742373" sldId="412"/>
            <ac:spMk id="55" creationId="{E4183EF3-6F3E-9C46-8A33-B5A96B5EA13F}"/>
          </ac:spMkLst>
        </pc:spChg>
        <pc:spChg chg="add mod">
          <ac:chgData name="哲瑋 蕭" userId="bebd2caeb2bb0d8e" providerId="LiveId" clId="{EC0B3C56-6192-7842-9A8B-0D97D117B658}" dt="2020-12-15T10:56:49.743" v="1546" actId="13822"/>
          <ac:spMkLst>
            <pc:docMk/>
            <pc:sldMk cId="1382742373" sldId="412"/>
            <ac:spMk id="56" creationId="{B710C0EC-FE10-284A-BA36-678B04C9F130}"/>
          </ac:spMkLst>
        </pc:spChg>
        <pc:spChg chg="add mod">
          <ac:chgData name="哲瑋 蕭" userId="bebd2caeb2bb0d8e" providerId="LiveId" clId="{EC0B3C56-6192-7842-9A8B-0D97D117B658}" dt="2020-12-15T11:03:18.428" v="1632" actId="14100"/>
          <ac:spMkLst>
            <pc:docMk/>
            <pc:sldMk cId="1382742373" sldId="412"/>
            <ac:spMk id="63" creationId="{E411800B-C861-8742-9056-6F3612757F15}"/>
          </ac:spMkLst>
        </pc:spChg>
        <pc:spChg chg="add mod">
          <ac:chgData name="哲瑋 蕭" userId="bebd2caeb2bb0d8e" providerId="LiveId" clId="{EC0B3C56-6192-7842-9A8B-0D97D117B658}" dt="2020-12-15T10:58:04.868" v="1577" actId="20577"/>
          <ac:spMkLst>
            <pc:docMk/>
            <pc:sldMk cId="1382742373" sldId="412"/>
            <ac:spMk id="64" creationId="{772B322E-13F4-DC4F-A3C9-80A383EE59A2}"/>
          </ac:spMkLst>
        </pc:spChg>
        <pc:spChg chg="add mod">
          <ac:chgData name="哲瑋 蕭" userId="bebd2caeb2bb0d8e" providerId="LiveId" clId="{EC0B3C56-6192-7842-9A8B-0D97D117B658}" dt="2020-12-15T10:59:02.229" v="1595" actId="14100"/>
          <ac:spMkLst>
            <pc:docMk/>
            <pc:sldMk cId="1382742373" sldId="412"/>
            <ac:spMk id="68" creationId="{DFA10A7C-4594-EC46-ADD1-A70CD5F3A5AA}"/>
          </ac:spMkLst>
        </pc:spChg>
        <pc:spChg chg="add del mod">
          <ac:chgData name="哲瑋 蕭" userId="bebd2caeb2bb0d8e" providerId="LiveId" clId="{EC0B3C56-6192-7842-9A8B-0D97D117B658}" dt="2020-12-15T11:00:00.024" v="1617" actId="478"/>
          <ac:spMkLst>
            <pc:docMk/>
            <pc:sldMk cId="1382742373" sldId="412"/>
            <ac:spMk id="71" creationId="{EB0E5825-95DD-B743-B164-46452E2A908C}"/>
          </ac:spMkLst>
        </pc:spChg>
        <pc:spChg chg="add mod">
          <ac:chgData name="哲瑋 蕭" userId="bebd2caeb2bb0d8e" providerId="LiveId" clId="{EC0B3C56-6192-7842-9A8B-0D97D117B658}" dt="2020-12-15T10:59:21.123" v="1608" actId="20577"/>
          <ac:spMkLst>
            <pc:docMk/>
            <pc:sldMk cId="1382742373" sldId="412"/>
            <ac:spMk id="77" creationId="{EB114E98-0FF4-BA46-AC4F-0FDA8442D831}"/>
          </ac:spMkLst>
        </pc:spChg>
        <pc:spChg chg="add mod">
          <ac:chgData name="哲瑋 蕭" userId="bebd2caeb2bb0d8e" providerId="LiveId" clId="{EC0B3C56-6192-7842-9A8B-0D97D117B658}" dt="2020-12-15T10:59:51.670" v="1615" actId="20577"/>
          <ac:spMkLst>
            <pc:docMk/>
            <pc:sldMk cId="1382742373" sldId="412"/>
            <ac:spMk id="80" creationId="{BD4753D9-3CBA-B54C-96CF-42D8611FA0F8}"/>
          </ac:spMkLst>
        </pc:spChg>
        <pc:spChg chg="add del mod">
          <ac:chgData name="哲瑋 蕭" userId="bebd2caeb2bb0d8e" providerId="LiveId" clId="{EC0B3C56-6192-7842-9A8B-0D97D117B658}" dt="2020-12-15T11:04:14.165" v="1638"/>
          <ac:spMkLst>
            <pc:docMk/>
            <pc:sldMk cId="1382742373" sldId="412"/>
            <ac:spMk id="84" creationId="{066A4D34-0190-3B47-B5A9-C09C2EC55422}"/>
          </ac:spMkLst>
        </pc:spChg>
        <pc:spChg chg="add mod">
          <ac:chgData name="哲瑋 蕭" userId="bebd2caeb2bb0d8e" providerId="LiveId" clId="{EC0B3C56-6192-7842-9A8B-0D97D117B658}" dt="2020-12-15T11:00:29.159" v="1628" actId="20577"/>
          <ac:spMkLst>
            <pc:docMk/>
            <pc:sldMk cId="1382742373" sldId="412"/>
            <ac:spMk id="85" creationId="{9E06ACA1-FE23-D347-A43C-7163C34AD174}"/>
          </ac:spMkLst>
        </pc:spChg>
        <pc:picChg chg="del">
          <ac:chgData name="哲瑋 蕭" userId="bebd2caeb2bb0d8e" providerId="LiveId" clId="{EC0B3C56-6192-7842-9A8B-0D97D117B658}" dt="2020-12-15T09:12:04.171" v="1224" actId="478"/>
          <ac:picMkLst>
            <pc:docMk/>
            <pc:sldMk cId="1382742373" sldId="412"/>
            <ac:picMk id="28" creationId="{99FC5D88-367D-2948-99A4-B83DFB0032B8}"/>
          </ac:picMkLst>
        </pc:picChg>
        <pc:picChg chg="del">
          <ac:chgData name="哲瑋 蕭" userId="bebd2caeb2bb0d8e" providerId="LiveId" clId="{EC0B3C56-6192-7842-9A8B-0D97D117B658}" dt="2020-12-15T09:12:04.171" v="1224" actId="478"/>
          <ac:picMkLst>
            <pc:docMk/>
            <pc:sldMk cId="1382742373" sldId="412"/>
            <ac:picMk id="1028" creationId="{4263806E-8853-C94A-834F-EC7BE838905E}"/>
          </ac:picMkLst>
        </pc:picChg>
        <pc:picChg chg="del">
          <ac:chgData name="哲瑋 蕭" userId="bebd2caeb2bb0d8e" providerId="LiveId" clId="{EC0B3C56-6192-7842-9A8B-0D97D117B658}" dt="2020-12-15T09:12:04.171" v="1224" actId="478"/>
          <ac:picMkLst>
            <pc:docMk/>
            <pc:sldMk cId="1382742373" sldId="412"/>
            <ac:picMk id="1030" creationId="{C4CDAA8E-AEB0-1640-8CFD-A92062820EEF}"/>
          </ac:picMkLst>
        </pc:picChg>
        <pc:picChg chg="del">
          <ac:chgData name="哲瑋 蕭" userId="bebd2caeb2bb0d8e" providerId="LiveId" clId="{EC0B3C56-6192-7842-9A8B-0D97D117B658}" dt="2020-12-15T09:12:04.171" v="1224" actId="478"/>
          <ac:picMkLst>
            <pc:docMk/>
            <pc:sldMk cId="1382742373" sldId="412"/>
            <ac:picMk id="1032" creationId="{47B7A568-6DFB-C043-812E-AD2DD04D04AB}"/>
          </ac:picMkLst>
        </pc:picChg>
        <pc:picChg chg="del">
          <ac:chgData name="哲瑋 蕭" userId="bebd2caeb2bb0d8e" providerId="LiveId" clId="{EC0B3C56-6192-7842-9A8B-0D97D117B658}" dt="2020-12-15T09:12:04.171" v="1224" actId="478"/>
          <ac:picMkLst>
            <pc:docMk/>
            <pc:sldMk cId="1382742373" sldId="412"/>
            <ac:picMk id="1034" creationId="{D879598C-7882-3243-A688-EEAB6795997B}"/>
          </ac:picMkLst>
        </pc:picChg>
        <pc:picChg chg="del">
          <ac:chgData name="哲瑋 蕭" userId="bebd2caeb2bb0d8e" providerId="LiveId" clId="{EC0B3C56-6192-7842-9A8B-0D97D117B658}" dt="2020-12-15T09:12:04.171" v="1224" actId="478"/>
          <ac:picMkLst>
            <pc:docMk/>
            <pc:sldMk cId="1382742373" sldId="412"/>
            <ac:picMk id="1038" creationId="{02FA4724-968F-AA4E-A14F-BD1C0E646824}"/>
          </ac:picMkLst>
        </pc:picChg>
        <pc:picChg chg="del">
          <ac:chgData name="哲瑋 蕭" userId="bebd2caeb2bb0d8e" providerId="LiveId" clId="{EC0B3C56-6192-7842-9A8B-0D97D117B658}" dt="2020-12-15T09:12:04.171" v="1224" actId="478"/>
          <ac:picMkLst>
            <pc:docMk/>
            <pc:sldMk cId="1382742373" sldId="412"/>
            <ac:picMk id="1040" creationId="{A318341B-6618-0E4E-9B83-9B1C18C9E173}"/>
          </ac:picMkLst>
        </pc:picChg>
        <pc:picChg chg="del">
          <ac:chgData name="哲瑋 蕭" userId="bebd2caeb2bb0d8e" providerId="LiveId" clId="{EC0B3C56-6192-7842-9A8B-0D97D117B658}" dt="2020-12-15T09:12:04.171" v="1224" actId="478"/>
          <ac:picMkLst>
            <pc:docMk/>
            <pc:sldMk cId="1382742373" sldId="412"/>
            <ac:picMk id="1042" creationId="{FBAC2260-AF4A-DD45-AB4F-AF7F383A9E7F}"/>
          </ac:picMkLst>
        </pc:picChg>
        <pc:picChg chg="del">
          <ac:chgData name="哲瑋 蕭" userId="bebd2caeb2bb0d8e" providerId="LiveId" clId="{EC0B3C56-6192-7842-9A8B-0D97D117B658}" dt="2020-12-15T09:12:04.171" v="1224" actId="478"/>
          <ac:picMkLst>
            <pc:docMk/>
            <pc:sldMk cId="1382742373" sldId="412"/>
            <ac:picMk id="1044" creationId="{A86D3D2B-9755-EC47-9A96-4B67EF011CBA}"/>
          </ac:picMkLst>
        </pc:picChg>
        <pc:picChg chg="del">
          <ac:chgData name="哲瑋 蕭" userId="bebd2caeb2bb0d8e" providerId="LiveId" clId="{EC0B3C56-6192-7842-9A8B-0D97D117B658}" dt="2020-12-15T09:12:04.171" v="1224" actId="478"/>
          <ac:picMkLst>
            <pc:docMk/>
            <pc:sldMk cId="1382742373" sldId="412"/>
            <ac:picMk id="1046" creationId="{2BC3961E-D475-E249-A4AC-72DF947C4C25}"/>
          </ac:picMkLst>
        </pc:picChg>
        <pc:cxnChg chg="add mod">
          <ac:chgData name="哲瑋 蕭" userId="bebd2caeb2bb0d8e" providerId="LiveId" clId="{EC0B3C56-6192-7842-9A8B-0D97D117B658}" dt="2020-12-15T11:04:07.740" v="1636" actId="1582"/>
          <ac:cxnSpMkLst>
            <pc:docMk/>
            <pc:sldMk cId="1382742373" sldId="412"/>
            <ac:cxnSpMk id="10" creationId="{E82FB1F1-9F5B-2E44-A436-DC10C053DA03}"/>
          </ac:cxnSpMkLst>
        </pc:cxnChg>
        <pc:cxnChg chg="add mod">
          <ac:chgData name="哲瑋 蕭" userId="bebd2caeb2bb0d8e" providerId="LiveId" clId="{EC0B3C56-6192-7842-9A8B-0D97D117B658}" dt="2020-12-15T10:56:31.587" v="1544" actId="14100"/>
          <ac:cxnSpMkLst>
            <pc:docMk/>
            <pc:sldMk cId="1382742373" sldId="412"/>
            <ac:cxnSpMk id="35" creationId="{A2212FFF-C8DD-CF46-A099-B43EECADA3DB}"/>
          </ac:cxnSpMkLst>
        </pc:cxnChg>
        <pc:cxnChg chg="add mod">
          <ac:chgData name="哲瑋 蕭" userId="bebd2caeb2bb0d8e" providerId="LiveId" clId="{EC0B3C56-6192-7842-9A8B-0D97D117B658}" dt="2020-12-15T10:56:31.587" v="1544" actId="14100"/>
          <ac:cxnSpMkLst>
            <pc:docMk/>
            <pc:sldMk cId="1382742373" sldId="412"/>
            <ac:cxnSpMk id="57" creationId="{536DB4D2-E6C4-284D-83BC-67D9043F4C18}"/>
          </ac:cxnSpMkLst>
        </pc:cxnChg>
        <pc:cxnChg chg="add mod">
          <ac:chgData name="哲瑋 蕭" userId="bebd2caeb2bb0d8e" providerId="LiveId" clId="{EC0B3C56-6192-7842-9A8B-0D97D117B658}" dt="2020-12-15T11:03:22.250" v="1633" actId="14100"/>
          <ac:cxnSpMkLst>
            <pc:docMk/>
            <pc:sldMk cId="1382742373" sldId="412"/>
            <ac:cxnSpMk id="65" creationId="{DFF575AF-18F4-0943-9F40-5AA96626C901}"/>
          </ac:cxnSpMkLst>
        </pc:cxnChg>
        <pc:cxnChg chg="add mod">
          <ac:chgData name="哲瑋 蕭" userId="bebd2caeb2bb0d8e" providerId="LiveId" clId="{EC0B3C56-6192-7842-9A8B-0D97D117B658}" dt="2020-12-15T10:59:02.229" v="1595" actId="14100"/>
          <ac:cxnSpMkLst>
            <pc:docMk/>
            <pc:sldMk cId="1382742373" sldId="412"/>
            <ac:cxnSpMk id="69" creationId="{7894812B-CC40-B548-A836-080F9C0BB395}"/>
          </ac:cxnSpMkLst>
        </pc:cxnChg>
        <pc:cxnChg chg="add mod">
          <ac:chgData name="哲瑋 蕭" userId="bebd2caeb2bb0d8e" providerId="LiveId" clId="{EC0B3C56-6192-7842-9A8B-0D97D117B658}" dt="2020-12-15T10:59:02.229" v="1595" actId="14100"/>
          <ac:cxnSpMkLst>
            <pc:docMk/>
            <pc:sldMk cId="1382742373" sldId="412"/>
            <ac:cxnSpMk id="72" creationId="{2FA002FD-4544-D641-90F6-39E8BBD08B99}"/>
          </ac:cxnSpMkLst>
        </pc:cxnChg>
        <pc:cxnChg chg="add mod">
          <ac:chgData name="哲瑋 蕭" userId="bebd2caeb2bb0d8e" providerId="LiveId" clId="{EC0B3C56-6192-7842-9A8B-0D97D117B658}" dt="2020-12-15T11:00:13.604" v="1621" actId="1076"/>
          <ac:cxnSpMkLst>
            <pc:docMk/>
            <pc:sldMk cId="1382742373" sldId="412"/>
            <ac:cxnSpMk id="81" creationId="{C802D3EC-60A0-A14C-B2E5-BD05EDC4B859}"/>
          </ac:cxnSpMkLst>
        </pc:cxnChg>
        <pc:cxnChg chg="add">
          <ac:chgData name="哲瑋 蕭" userId="bebd2caeb2bb0d8e" providerId="LiveId" clId="{EC0B3C56-6192-7842-9A8B-0D97D117B658}" dt="2020-12-15T11:03:35.784" v="1634" actId="11529"/>
          <ac:cxnSpMkLst>
            <pc:docMk/>
            <pc:sldMk cId="1382742373" sldId="412"/>
            <ac:cxnSpMk id="83" creationId="{E5AA868F-94B4-1C48-A1D6-BCDD3D187090}"/>
          </ac:cxnSpMkLst>
        </pc:cxnChg>
      </pc:sldChg>
      <pc:sldChg chg="add del">
        <pc:chgData name="哲瑋 蕭" userId="bebd2caeb2bb0d8e" providerId="LiveId" clId="{EC0B3C56-6192-7842-9A8B-0D97D117B658}" dt="2020-12-15T06:51:52.971" v="1121" actId="2696"/>
        <pc:sldMkLst>
          <pc:docMk/>
          <pc:sldMk cId="1808867429" sldId="412"/>
        </pc:sldMkLst>
      </pc:sldChg>
      <pc:sldChg chg="del">
        <pc:chgData name="哲瑋 蕭" userId="bebd2caeb2bb0d8e" providerId="LiveId" clId="{EC0B3C56-6192-7842-9A8B-0D97D117B658}" dt="2020-12-15T05:55:04.142" v="275" actId="2696"/>
        <pc:sldMkLst>
          <pc:docMk/>
          <pc:sldMk cId="1489081042" sldId="413"/>
        </pc:sldMkLst>
      </pc:sldChg>
      <pc:sldChg chg="del">
        <pc:chgData name="哲瑋 蕭" userId="bebd2caeb2bb0d8e" providerId="LiveId" clId="{EC0B3C56-6192-7842-9A8B-0D97D117B658}" dt="2020-12-15T05:54:51.087" v="273" actId="2696"/>
        <pc:sldMkLst>
          <pc:docMk/>
          <pc:sldMk cId="3563489039" sldId="418"/>
        </pc:sldMkLst>
      </pc:sldChg>
      <pc:sldChg chg="del">
        <pc:chgData name="哲瑋 蕭" userId="bebd2caeb2bb0d8e" providerId="LiveId" clId="{EC0B3C56-6192-7842-9A8B-0D97D117B658}" dt="2020-12-15T05:54:51.087" v="273" actId="2696"/>
        <pc:sldMkLst>
          <pc:docMk/>
          <pc:sldMk cId="1204050302" sldId="419"/>
        </pc:sldMkLst>
      </pc:sldChg>
      <pc:sldChg chg="del">
        <pc:chgData name="哲瑋 蕭" userId="bebd2caeb2bb0d8e" providerId="LiveId" clId="{EC0B3C56-6192-7842-9A8B-0D97D117B658}" dt="2020-12-15T05:54:51.087" v="273" actId="2696"/>
        <pc:sldMkLst>
          <pc:docMk/>
          <pc:sldMk cId="1020908700" sldId="420"/>
        </pc:sldMkLst>
      </pc:sldChg>
      <pc:sldChg chg="del">
        <pc:chgData name="哲瑋 蕭" userId="bebd2caeb2bb0d8e" providerId="LiveId" clId="{EC0B3C56-6192-7842-9A8B-0D97D117B658}" dt="2020-12-15T05:54:56.365" v="274" actId="2696"/>
        <pc:sldMkLst>
          <pc:docMk/>
          <pc:sldMk cId="2094145968" sldId="421"/>
        </pc:sldMkLst>
      </pc:sldChg>
      <pc:sldChg chg="del">
        <pc:chgData name="哲瑋 蕭" userId="bebd2caeb2bb0d8e" providerId="LiveId" clId="{EC0B3C56-6192-7842-9A8B-0D97D117B658}" dt="2020-12-15T05:54:56.365" v="274" actId="2696"/>
        <pc:sldMkLst>
          <pc:docMk/>
          <pc:sldMk cId="2686751463" sldId="422"/>
        </pc:sldMkLst>
      </pc:sldChg>
      <pc:sldChg chg="del">
        <pc:chgData name="哲瑋 蕭" userId="bebd2caeb2bb0d8e" providerId="LiveId" clId="{EC0B3C56-6192-7842-9A8B-0D97D117B658}" dt="2020-12-15T05:54:56.365" v="274" actId="2696"/>
        <pc:sldMkLst>
          <pc:docMk/>
          <pc:sldMk cId="1996740745" sldId="423"/>
        </pc:sldMkLst>
      </pc:sldChg>
      <pc:sldChg chg="del">
        <pc:chgData name="哲瑋 蕭" userId="bebd2caeb2bb0d8e" providerId="LiveId" clId="{EC0B3C56-6192-7842-9A8B-0D97D117B658}" dt="2020-12-15T05:54:56.365" v="274" actId="2696"/>
        <pc:sldMkLst>
          <pc:docMk/>
          <pc:sldMk cId="829889748" sldId="424"/>
        </pc:sldMkLst>
      </pc:sldChg>
      <pc:sldChg chg="del">
        <pc:chgData name="哲瑋 蕭" userId="bebd2caeb2bb0d8e" providerId="LiveId" clId="{EC0B3C56-6192-7842-9A8B-0D97D117B658}" dt="2020-12-15T05:55:04.142" v="275" actId="2696"/>
        <pc:sldMkLst>
          <pc:docMk/>
          <pc:sldMk cId="728111386" sldId="425"/>
        </pc:sldMkLst>
      </pc:sldChg>
      <pc:sldChg chg="del">
        <pc:chgData name="哲瑋 蕭" userId="bebd2caeb2bb0d8e" providerId="LiveId" clId="{EC0B3C56-6192-7842-9A8B-0D97D117B658}" dt="2020-12-15T05:55:04.142" v="275" actId="2696"/>
        <pc:sldMkLst>
          <pc:docMk/>
          <pc:sldMk cId="1154703526" sldId="426"/>
        </pc:sldMkLst>
      </pc:sldChg>
      <pc:sldChg chg="del">
        <pc:chgData name="哲瑋 蕭" userId="bebd2caeb2bb0d8e" providerId="LiveId" clId="{EC0B3C56-6192-7842-9A8B-0D97D117B658}" dt="2020-12-15T05:55:04.142" v="275" actId="2696"/>
        <pc:sldMkLst>
          <pc:docMk/>
          <pc:sldMk cId="988372347" sldId="427"/>
        </pc:sldMkLst>
      </pc:sldChg>
      <pc:sldChg chg="del">
        <pc:chgData name="哲瑋 蕭" userId="bebd2caeb2bb0d8e" providerId="LiveId" clId="{EC0B3C56-6192-7842-9A8B-0D97D117B658}" dt="2020-12-15T05:55:04.142" v="275" actId="2696"/>
        <pc:sldMkLst>
          <pc:docMk/>
          <pc:sldMk cId="755318224" sldId="428"/>
        </pc:sldMkLst>
      </pc:sldChg>
      <pc:sldChg chg="del">
        <pc:chgData name="哲瑋 蕭" userId="bebd2caeb2bb0d8e" providerId="LiveId" clId="{EC0B3C56-6192-7842-9A8B-0D97D117B658}" dt="2020-12-15T05:55:04.142" v="275" actId="2696"/>
        <pc:sldMkLst>
          <pc:docMk/>
          <pc:sldMk cId="2358407545" sldId="429"/>
        </pc:sldMkLst>
      </pc:sldChg>
      <pc:sldChg chg="del">
        <pc:chgData name="哲瑋 蕭" userId="bebd2caeb2bb0d8e" providerId="LiveId" clId="{EC0B3C56-6192-7842-9A8B-0D97D117B658}" dt="2020-12-15T05:55:04.142" v="275" actId="2696"/>
        <pc:sldMkLst>
          <pc:docMk/>
          <pc:sldMk cId="716082701" sldId="430"/>
        </pc:sldMkLst>
      </pc:sldChg>
      <pc:sldChg chg="del">
        <pc:chgData name="哲瑋 蕭" userId="bebd2caeb2bb0d8e" providerId="LiveId" clId="{EC0B3C56-6192-7842-9A8B-0D97D117B658}" dt="2020-12-15T05:55:08.107" v="276" actId="2696"/>
        <pc:sldMkLst>
          <pc:docMk/>
          <pc:sldMk cId="1961821094" sldId="431"/>
        </pc:sldMkLst>
      </pc:sldChg>
      <pc:sldChg chg="del">
        <pc:chgData name="哲瑋 蕭" userId="bebd2caeb2bb0d8e" providerId="LiveId" clId="{EC0B3C56-6192-7842-9A8B-0D97D117B658}" dt="2020-12-15T05:54:51.087" v="273" actId="2696"/>
        <pc:sldMkLst>
          <pc:docMk/>
          <pc:sldMk cId="3632464472" sldId="432"/>
        </pc:sldMkLst>
      </pc:sldChg>
    </pc:docChg>
  </pc:docChgLst>
  <pc:docChgLst>
    <pc:chgData name="哲瑋 蕭" userId="bebd2caeb2bb0d8e" providerId="LiveId" clId="{79F59748-E95C-BE43-8BE6-06C99D7F405F}"/>
    <pc:docChg chg="undo custSel addSld delSld modSld sldOrd">
      <pc:chgData name="哲瑋 蕭" userId="bebd2caeb2bb0d8e" providerId="LiveId" clId="{79F59748-E95C-BE43-8BE6-06C99D7F405F}" dt="2020-05-09T10:09:36.321" v="5236" actId="1036"/>
      <pc:docMkLst>
        <pc:docMk/>
      </pc:docMkLst>
      <pc:sldChg chg="modSp add setBg">
        <pc:chgData name="哲瑋 蕭" userId="bebd2caeb2bb0d8e" providerId="LiveId" clId="{79F59748-E95C-BE43-8BE6-06C99D7F405F}" dt="2020-05-08T03:46:43.556" v="81" actId="207"/>
        <pc:sldMkLst>
          <pc:docMk/>
          <pc:sldMk cId="945363424" sldId="256"/>
        </pc:sldMkLst>
        <pc:spChg chg="mod">
          <ac:chgData name="哲瑋 蕭" userId="bebd2caeb2bb0d8e" providerId="LiveId" clId="{79F59748-E95C-BE43-8BE6-06C99D7F405F}" dt="2020-05-08T03:46:04.826" v="75" actId="1076"/>
          <ac:spMkLst>
            <pc:docMk/>
            <pc:sldMk cId="945363424" sldId="256"/>
            <ac:spMk id="3" creationId="{712D5389-F278-4C75-AEEE-A1AA69C06C97}"/>
          </ac:spMkLst>
        </pc:spChg>
        <pc:spChg chg="mod">
          <ac:chgData name="哲瑋 蕭" userId="bebd2caeb2bb0d8e" providerId="LiveId" clId="{79F59748-E95C-BE43-8BE6-06C99D7F405F}" dt="2020-05-08T03:46:43.556" v="81" actId="207"/>
          <ac:spMkLst>
            <pc:docMk/>
            <pc:sldMk cId="945363424" sldId="256"/>
            <ac:spMk id="94" creationId="{00000000-0000-0000-0000-000000000000}"/>
          </ac:spMkLst>
        </pc:spChg>
      </pc:sldChg>
      <pc:sldChg chg="modSp add">
        <pc:chgData name="哲瑋 蕭" userId="bebd2caeb2bb0d8e" providerId="LiveId" clId="{79F59748-E95C-BE43-8BE6-06C99D7F405F}" dt="2020-05-09T07:19:05.444" v="3721" actId="20577"/>
        <pc:sldMkLst>
          <pc:docMk/>
          <pc:sldMk cId="3508870317" sldId="259"/>
        </pc:sldMkLst>
        <pc:spChg chg="mod">
          <ac:chgData name="哲瑋 蕭" userId="bebd2caeb2bb0d8e" providerId="LiveId" clId="{79F59748-E95C-BE43-8BE6-06C99D7F405F}" dt="2020-05-09T07:19:05.444" v="3721" actId="20577"/>
          <ac:spMkLst>
            <pc:docMk/>
            <pc:sldMk cId="3508870317" sldId="259"/>
            <ac:spMk id="112" creationId="{00000000-0000-0000-0000-000000000000}"/>
          </ac:spMkLst>
        </pc:spChg>
      </pc:sldChg>
      <pc:sldChg chg="modSp ord">
        <pc:chgData name="哲瑋 蕭" userId="bebd2caeb2bb0d8e" providerId="LiveId" clId="{79F59748-E95C-BE43-8BE6-06C99D7F405F}" dt="2020-05-08T03:32:38.227" v="3"/>
        <pc:sldMkLst>
          <pc:docMk/>
          <pc:sldMk cId="1341491049" sldId="301"/>
        </pc:sldMkLst>
        <pc:spChg chg="mod">
          <ac:chgData name="哲瑋 蕭" userId="bebd2caeb2bb0d8e" providerId="LiveId" clId="{79F59748-E95C-BE43-8BE6-06C99D7F405F}" dt="2020-05-08T03:32:38.227" v="3"/>
          <ac:spMkLst>
            <pc:docMk/>
            <pc:sldMk cId="1341491049" sldId="301"/>
            <ac:spMk id="94" creationId="{00000000-0000-0000-0000-000000000000}"/>
          </ac:spMkLst>
        </pc:spChg>
      </pc:sldChg>
      <pc:sldChg chg="del">
        <pc:chgData name="哲瑋 蕭" userId="bebd2caeb2bb0d8e" providerId="LiveId" clId="{79F59748-E95C-BE43-8BE6-06C99D7F405F}" dt="2020-05-08T03:44:23.499" v="35" actId="2696"/>
        <pc:sldMkLst>
          <pc:docMk/>
          <pc:sldMk cId="0" sldId="359"/>
        </pc:sldMkLst>
      </pc:sldChg>
      <pc:sldChg chg="del">
        <pc:chgData name="哲瑋 蕭" userId="bebd2caeb2bb0d8e" providerId="LiveId" clId="{79F59748-E95C-BE43-8BE6-06C99D7F405F}" dt="2020-05-09T09:14:42.662" v="4942" actId="2696"/>
        <pc:sldMkLst>
          <pc:docMk/>
          <pc:sldMk cId="1584552250" sldId="361"/>
        </pc:sldMkLst>
      </pc:sldChg>
      <pc:sldChg chg="del">
        <pc:chgData name="哲瑋 蕭" userId="bebd2caeb2bb0d8e" providerId="LiveId" clId="{79F59748-E95C-BE43-8BE6-06C99D7F405F}" dt="2020-05-09T05:45:04.293" v="3038" actId="2696"/>
        <pc:sldMkLst>
          <pc:docMk/>
          <pc:sldMk cId="1964045563" sldId="370"/>
        </pc:sldMkLst>
      </pc:sldChg>
      <pc:sldChg chg="modSp">
        <pc:chgData name="哲瑋 蕭" userId="bebd2caeb2bb0d8e" providerId="LiveId" clId="{79F59748-E95C-BE43-8BE6-06C99D7F405F}" dt="2020-05-09T09:30:09.804" v="5135" actId="20577"/>
        <pc:sldMkLst>
          <pc:docMk/>
          <pc:sldMk cId="518655882" sldId="391"/>
        </pc:sldMkLst>
        <pc:spChg chg="mod">
          <ac:chgData name="哲瑋 蕭" userId="bebd2caeb2bb0d8e" providerId="LiveId" clId="{79F59748-E95C-BE43-8BE6-06C99D7F405F}" dt="2020-05-08T14:14:46.716" v="357" actId="313"/>
          <ac:spMkLst>
            <pc:docMk/>
            <pc:sldMk cId="518655882" sldId="391"/>
            <ac:spMk id="6" creationId="{00000000-0000-0000-0000-000000000000}"/>
          </ac:spMkLst>
        </pc:spChg>
        <pc:spChg chg="mod">
          <ac:chgData name="哲瑋 蕭" userId="bebd2caeb2bb0d8e" providerId="LiveId" clId="{79F59748-E95C-BE43-8BE6-06C99D7F405F}" dt="2020-05-09T09:30:09.804" v="5135" actId="20577"/>
          <ac:spMkLst>
            <pc:docMk/>
            <pc:sldMk cId="518655882" sldId="391"/>
            <ac:spMk id="7" creationId="{85DC4865-9752-FC4B-B017-58EF947A85CE}"/>
          </ac:spMkLst>
        </pc:spChg>
      </pc:sldChg>
      <pc:sldChg chg="addSp delSp modSp">
        <pc:chgData name="哲瑋 蕭" userId="bebd2caeb2bb0d8e" providerId="LiveId" clId="{79F59748-E95C-BE43-8BE6-06C99D7F405F}" dt="2020-05-09T09:30:34.017" v="5137" actId="207"/>
        <pc:sldMkLst>
          <pc:docMk/>
          <pc:sldMk cId="1001558172" sldId="392"/>
        </pc:sldMkLst>
        <pc:spChg chg="add mod">
          <ac:chgData name="哲瑋 蕭" userId="bebd2caeb2bb0d8e" providerId="LiveId" clId="{79F59748-E95C-BE43-8BE6-06C99D7F405F}" dt="2020-05-09T05:02:20.121" v="2396" actId="403"/>
          <ac:spMkLst>
            <pc:docMk/>
            <pc:sldMk cId="1001558172" sldId="392"/>
            <ac:spMk id="2" creationId="{D8668A9F-DE25-1A46-B947-A60845C95C0F}"/>
          </ac:spMkLst>
        </pc:spChg>
        <pc:spChg chg="mod">
          <ac:chgData name="哲瑋 蕭" userId="bebd2caeb2bb0d8e" providerId="LiveId" clId="{79F59748-E95C-BE43-8BE6-06C99D7F405F}" dt="2020-05-08T14:22:19.865" v="701" actId="20577"/>
          <ac:spMkLst>
            <pc:docMk/>
            <pc:sldMk cId="1001558172" sldId="392"/>
            <ac:spMk id="6" creationId="{00000000-0000-0000-0000-000000000000}"/>
          </ac:spMkLst>
        </pc:spChg>
        <pc:spChg chg="mod">
          <ac:chgData name="哲瑋 蕭" userId="bebd2caeb2bb0d8e" providerId="LiveId" clId="{79F59748-E95C-BE43-8BE6-06C99D7F405F}" dt="2020-05-09T09:30:34.017" v="5137" actId="207"/>
          <ac:spMkLst>
            <pc:docMk/>
            <pc:sldMk cId="1001558172" sldId="392"/>
            <ac:spMk id="7" creationId="{85DC4865-9752-FC4B-B017-58EF947A85CE}"/>
          </ac:spMkLst>
        </pc:spChg>
        <pc:picChg chg="del mod">
          <ac:chgData name="哲瑋 蕭" userId="bebd2caeb2bb0d8e" providerId="LiveId" clId="{79F59748-E95C-BE43-8BE6-06C99D7F405F}" dt="2020-05-09T05:02:03.001" v="2385" actId="478"/>
          <ac:picMkLst>
            <pc:docMk/>
            <pc:sldMk cId="1001558172" sldId="392"/>
            <ac:picMk id="4" creationId="{626E5A6A-BF1E-774E-9A43-8E3BB37C2686}"/>
          </ac:picMkLst>
        </pc:picChg>
        <pc:picChg chg="del mod">
          <ac:chgData name="哲瑋 蕭" userId="bebd2caeb2bb0d8e" providerId="LiveId" clId="{79F59748-E95C-BE43-8BE6-06C99D7F405F}" dt="2020-05-09T05:00:57.891" v="2341" actId="478"/>
          <ac:picMkLst>
            <pc:docMk/>
            <pc:sldMk cId="1001558172" sldId="392"/>
            <ac:picMk id="8" creationId="{B50CD169-098D-6C4E-A7A7-2B8FB086E9C7}"/>
          </ac:picMkLst>
        </pc:picChg>
      </pc:sldChg>
      <pc:sldChg chg="modSp modAnim">
        <pc:chgData name="哲瑋 蕭" userId="bebd2caeb2bb0d8e" providerId="LiveId" clId="{79F59748-E95C-BE43-8BE6-06C99D7F405F}" dt="2020-05-09T09:31:54.695" v="5157" actId="207"/>
        <pc:sldMkLst>
          <pc:docMk/>
          <pc:sldMk cId="2604553744" sldId="393"/>
        </pc:sldMkLst>
        <pc:spChg chg="mod">
          <ac:chgData name="哲瑋 蕭" userId="bebd2caeb2bb0d8e" providerId="LiveId" clId="{79F59748-E95C-BE43-8BE6-06C99D7F405F}" dt="2020-05-08T14:57:43.510" v="1955" actId="1076"/>
          <ac:spMkLst>
            <pc:docMk/>
            <pc:sldMk cId="2604553744" sldId="393"/>
            <ac:spMk id="5" creationId="{692F5A8F-0E8F-924B-AA98-B00B5C71986A}"/>
          </ac:spMkLst>
        </pc:spChg>
        <pc:spChg chg="mod">
          <ac:chgData name="哲瑋 蕭" userId="bebd2caeb2bb0d8e" providerId="LiveId" clId="{79F59748-E95C-BE43-8BE6-06C99D7F405F}" dt="2020-05-08T14:37:55.179" v="1181" actId="20577"/>
          <ac:spMkLst>
            <pc:docMk/>
            <pc:sldMk cId="2604553744" sldId="393"/>
            <ac:spMk id="6" creationId="{00000000-0000-0000-0000-000000000000}"/>
          </ac:spMkLst>
        </pc:spChg>
        <pc:spChg chg="mod">
          <ac:chgData name="哲瑋 蕭" userId="bebd2caeb2bb0d8e" providerId="LiveId" clId="{79F59748-E95C-BE43-8BE6-06C99D7F405F}" dt="2020-05-09T09:31:54.695" v="5157" actId="207"/>
          <ac:spMkLst>
            <pc:docMk/>
            <pc:sldMk cId="2604553744" sldId="393"/>
            <ac:spMk id="7" creationId="{85DC4865-9752-FC4B-B017-58EF947A85CE}"/>
          </ac:spMkLst>
        </pc:spChg>
        <pc:picChg chg="mod">
          <ac:chgData name="哲瑋 蕭" userId="bebd2caeb2bb0d8e" providerId="LiveId" clId="{79F59748-E95C-BE43-8BE6-06C99D7F405F}" dt="2020-05-09T04:11:26.305" v="1958" actId="1076"/>
          <ac:picMkLst>
            <pc:docMk/>
            <pc:sldMk cId="2604553744" sldId="393"/>
            <ac:picMk id="3" creationId="{3825EC5E-641A-E54E-A68F-ED9372936942}"/>
          </ac:picMkLst>
        </pc:picChg>
      </pc:sldChg>
      <pc:sldChg chg="modSp">
        <pc:chgData name="哲瑋 蕭" userId="bebd2caeb2bb0d8e" providerId="LiveId" clId="{79F59748-E95C-BE43-8BE6-06C99D7F405F}" dt="2020-05-09T04:22:06.496" v="2224" actId="207"/>
        <pc:sldMkLst>
          <pc:docMk/>
          <pc:sldMk cId="2244558347" sldId="394"/>
        </pc:sldMkLst>
        <pc:spChg chg="mod">
          <ac:chgData name="哲瑋 蕭" userId="bebd2caeb2bb0d8e" providerId="LiveId" clId="{79F59748-E95C-BE43-8BE6-06C99D7F405F}" dt="2020-05-09T04:12:25.403" v="2008" actId="20577"/>
          <ac:spMkLst>
            <pc:docMk/>
            <pc:sldMk cId="2244558347" sldId="394"/>
            <ac:spMk id="6" creationId="{00000000-0000-0000-0000-000000000000}"/>
          </ac:spMkLst>
        </pc:spChg>
        <pc:spChg chg="mod">
          <ac:chgData name="哲瑋 蕭" userId="bebd2caeb2bb0d8e" providerId="LiveId" clId="{79F59748-E95C-BE43-8BE6-06C99D7F405F}" dt="2020-05-09T04:22:06.496" v="2224" actId="207"/>
          <ac:spMkLst>
            <pc:docMk/>
            <pc:sldMk cId="2244558347" sldId="394"/>
            <ac:spMk id="7" creationId="{85DC4865-9752-FC4B-B017-58EF947A85CE}"/>
          </ac:spMkLst>
        </pc:spChg>
        <pc:spChg chg="mod">
          <ac:chgData name="哲瑋 蕭" userId="bebd2caeb2bb0d8e" providerId="LiveId" clId="{79F59748-E95C-BE43-8BE6-06C99D7F405F}" dt="2020-05-09T04:21:10.759" v="2217" actId="1076"/>
          <ac:spMkLst>
            <pc:docMk/>
            <pc:sldMk cId="2244558347" sldId="394"/>
            <ac:spMk id="13" creationId="{F17720D6-7A92-2C42-84B7-156B66C3C2CF}"/>
          </ac:spMkLst>
        </pc:spChg>
        <pc:spChg chg="mod">
          <ac:chgData name="哲瑋 蕭" userId="bebd2caeb2bb0d8e" providerId="LiveId" clId="{79F59748-E95C-BE43-8BE6-06C99D7F405F}" dt="2020-05-09T04:21:05.918" v="2216" actId="1076"/>
          <ac:spMkLst>
            <pc:docMk/>
            <pc:sldMk cId="2244558347" sldId="394"/>
            <ac:spMk id="14" creationId="{FF90F583-9FBC-584D-9E65-5A7BA74061CE}"/>
          </ac:spMkLst>
        </pc:spChg>
        <pc:spChg chg="mod">
          <ac:chgData name="哲瑋 蕭" userId="bebd2caeb2bb0d8e" providerId="LiveId" clId="{79F59748-E95C-BE43-8BE6-06C99D7F405F}" dt="2020-05-09T04:21:05.918" v="2216" actId="1076"/>
          <ac:spMkLst>
            <pc:docMk/>
            <pc:sldMk cId="2244558347" sldId="394"/>
            <ac:spMk id="16" creationId="{EAE88D43-DF4F-A74D-B5E0-94B83C6264BD}"/>
          </ac:spMkLst>
        </pc:spChg>
        <pc:spChg chg="mod">
          <ac:chgData name="哲瑋 蕭" userId="bebd2caeb2bb0d8e" providerId="LiveId" clId="{79F59748-E95C-BE43-8BE6-06C99D7F405F}" dt="2020-05-09T04:21:05.918" v="2216" actId="1076"/>
          <ac:spMkLst>
            <pc:docMk/>
            <pc:sldMk cId="2244558347" sldId="394"/>
            <ac:spMk id="17" creationId="{E8B8B68F-ECDD-6543-83EE-026B918B4F59}"/>
          </ac:spMkLst>
        </pc:spChg>
        <pc:spChg chg="mod">
          <ac:chgData name="哲瑋 蕭" userId="bebd2caeb2bb0d8e" providerId="LiveId" clId="{79F59748-E95C-BE43-8BE6-06C99D7F405F}" dt="2020-05-09T04:21:05.918" v="2216" actId="1076"/>
          <ac:spMkLst>
            <pc:docMk/>
            <pc:sldMk cId="2244558347" sldId="394"/>
            <ac:spMk id="18" creationId="{B35CD27C-0485-5B4C-A3EB-453BCBC2CA46}"/>
          </ac:spMkLst>
        </pc:spChg>
        <pc:grpChg chg="mod">
          <ac:chgData name="哲瑋 蕭" userId="bebd2caeb2bb0d8e" providerId="LiveId" clId="{79F59748-E95C-BE43-8BE6-06C99D7F405F}" dt="2020-05-09T04:21:05.918" v="2216" actId="1076"/>
          <ac:grpSpMkLst>
            <pc:docMk/>
            <pc:sldMk cId="2244558347" sldId="394"/>
            <ac:grpSpMk id="12" creationId="{0DC35E28-0FF5-C244-9D3F-531BC47C92E9}"/>
          </ac:grpSpMkLst>
        </pc:grpChg>
      </pc:sldChg>
      <pc:sldChg chg="modSp">
        <pc:chgData name="哲瑋 蕭" userId="bebd2caeb2bb0d8e" providerId="LiveId" clId="{79F59748-E95C-BE43-8BE6-06C99D7F405F}" dt="2020-05-09T04:47:52.474" v="2338"/>
        <pc:sldMkLst>
          <pc:docMk/>
          <pc:sldMk cId="2236570077" sldId="395"/>
        </pc:sldMkLst>
        <pc:spChg chg="mod">
          <ac:chgData name="哲瑋 蕭" userId="bebd2caeb2bb0d8e" providerId="LiveId" clId="{79F59748-E95C-BE43-8BE6-06C99D7F405F}" dt="2020-05-09T04:21:43.219" v="2222" actId="1076"/>
          <ac:spMkLst>
            <pc:docMk/>
            <pc:sldMk cId="2236570077" sldId="395"/>
            <ac:spMk id="2" creationId="{BE79CBB1-2D43-0E4E-9FC2-7ADD4BF847AC}"/>
          </ac:spMkLst>
        </pc:spChg>
        <pc:spChg chg="mod">
          <ac:chgData name="哲瑋 蕭" userId="bebd2caeb2bb0d8e" providerId="LiveId" clId="{79F59748-E95C-BE43-8BE6-06C99D7F405F}" dt="2020-05-09T04:21:43.219" v="2222" actId="1076"/>
          <ac:spMkLst>
            <pc:docMk/>
            <pc:sldMk cId="2236570077" sldId="395"/>
            <ac:spMk id="3" creationId="{BC0F7086-0882-664F-8170-80B36D418E8D}"/>
          </ac:spMkLst>
        </pc:spChg>
        <pc:spChg chg="mod">
          <ac:chgData name="哲瑋 蕭" userId="bebd2caeb2bb0d8e" providerId="LiveId" clId="{79F59748-E95C-BE43-8BE6-06C99D7F405F}" dt="2020-05-09T04:47:52.474" v="2338"/>
          <ac:spMkLst>
            <pc:docMk/>
            <pc:sldMk cId="2236570077" sldId="395"/>
            <ac:spMk id="6" creationId="{00000000-0000-0000-0000-000000000000}"/>
          </ac:spMkLst>
        </pc:spChg>
        <pc:spChg chg="mod">
          <ac:chgData name="哲瑋 蕭" userId="bebd2caeb2bb0d8e" providerId="LiveId" clId="{79F59748-E95C-BE43-8BE6-06C99D7F405F}" dt="2020-05-09T04:21:54.901" v="2223" actId="207"/>
          <ac:spMkLst>
            <pc:docMk/>
            <pc:sldMk cId="2236570077" sldId="395"/>
            <ac:spMk id="7" creationId="{85DC4865-9752-FC4B-B017-58EF947A85CE}"/>
          </ac:spMkLst>
        </pc:spChg>
        <pc:spChg chg="mod">
          <ac:chgData name="哲瑋 蕭" userId="bebd2caeb2bb0d8e" providerId="LiveId" clId="{79F59748-E95C-BE43-8BE6-06C99D7F405F}" dt="2020-05-09T04:21:43.219" v="2222" actId="1076"/>
          <ac:spMkLst>
            <pc:docMk/>
            <pc:sldMk cId="2236570077" sldId="395"/>
            <ac:spMk id="13" creationId="{F17720D6-7A92-2C42-84B7-156B66C3C2CF}"/>
          </ac:spMkLst>
        </pc:spChg>
        <pc:spChg chg="mod">
          <ac:chgData name="哲瑋 蕭" userId="bebd2caeb2bb0d8e" providerId="LiveId" clId="{79F59748-E95C-BE43-8BE6-06C99D7F405F}" dt="2020-05-09T04:21:43.219" v="2222" actId="1076"/>
          <ac:spMkLst>
            <pc:docMk/>
            <pc:sldMk cId="2236570077" sldId="395"/>
            <ac:spMk id="14" creationId="{FF90F583-9FBC-584D-9E65-5A7BA74061CE}"/>
          </ac:spMkLst>
        </pc:spChg>
        <pc:spChg chg="mod">
          <ac:chgData name="哲瑋 蕭" userId="bebd2caeb2bb0d8e" providerId="LiveId" clId="{79F59748-E95C-BE43-8BE6-06C99D7F405F}" dt="2020-05-09T04:21:43.219" v="2222" actId="1076"/>
          <ac:spMkLst>
            <pc:docMk/>
            <pc:sldMk cId="2236570077" sldId="395"/>
            <ac:spMk id="16" creationId="{EAE88D43-DF4F-A74D-B5E0-94B83C6264BD}"/>
          </ac:spMkLst>
        </pc:spChg>
        <pc:spChg chg="mod">
          <ac:chgData name="哲瑋 蕭" userId="bebd2caeb2bb0d8e" providerId="LiveId" clId="{79F59748-E95C-BE43-8BE6-06C99D7F405F}" dt="2020-05-09T04:21:43.219" v="2222" actId="1076"/>
          <ac:spMkLst>
            <pc:docMk/>
            <pc:sldMk cId="2236570077" sldId="395"/>
            <ac:spMk id="17" creationId="{E8B8B68F-ECDD-6543-83EE-026B918B4F59}"/>
          </ac:spMkLst>
        </pc:spChg>
        <pc:spChg chg="mod">
          <ac:chgData name="哲瑋 蕭" userId="bebd2caeb2bb0d8e" providerId="LiveId" clId="{79F59748-E95C-BE43-8BE6-06C99D7F405F}" dt="2020-05-09T04:21:43.219" v="2222" actId="1076"/>
          <ac:spMkLst>
            <pc:docMk/>
            <pc:sldMk cId="2236570077" sldId="395"/>
            <ac:spMk id="18" creationId="{B35CD27C-0485-5B4C-A3EB-453BCBC2CA46}"/>
          </ac:spMkLst>
        </pc:spChg>
        <pc:grpChg chg="mod">
          <ac:chgData name="哲瑋 蕭" userId="bebd2caeb2bb0d8e" providerId="LiveId" clId="{79F59748-E95C-BE43-8BE6-06C99D7F405F}" dt="2020-05-09T04:21:43.219" v="2222" actId="1076"/>
          <ac:grpSpMkLst>
            <pc:docMk/>
            <pc:sldMk cId="2236570077" sldId="395"/>
            <ac:grpSpMk id="12" creationId="{0DC35E28-0FF5-C244-9D3F-531BC47C92E9}"/>
          </ac:grpSpMkLst>
        </pc:grpChg>
      </pc:sldChg>
      <pc:sldChg chg="addSp modSp modAnim">
        <pc:chgData name="哲瑋 蕭" userId="bebd2caeb2bb0d8e" providerId="LiveId" clId="{79F59748-E95C-BE43-8BE6-06C99D7F405F}" dt="2020-05-09T04:48:19.750" v="2340" actId="1076"/>
        <pc:sldMkLst>
          <pc:docMk/>
          <pc:sldMk cId="3598538476" sldId="396"/>
        </pc:sldMkLst>
        <pc:spChg chg="mod">
          <ac:chgData name="哲瑋 蕭" userId="bebd2caeb2bb0d8e" providerId="LiveId" clId="{79F59748-E95C-BE43-8BE6-06C99D7F405F}" dt="2020-05-09T04:48:19.750" v="2340" actId="1076"/>
          <ac:spMkLst>
            <pc:docMk/>
            <pc:sldMk cId="3598538476" sldId="396"/>
            <ac:spMk id="5" creationId="{C2616FC3-072F-3C49-AA00-721E7411EF32}"/>
          </ac:spMkLst>
        </pc:spChg>
        <pc:spChg chg="mod">
          <ac:chgData name="哲瑋 蕭" userId="bebd2caeb2bb0d8e" providerId="LiveId" clId="{79F59748-E95C-BE43-8BE6-06C99D7F405F}" dt="2020-05-09T04:47:55.760" v="2339"/>
          <ac:spMkLst>
            <pc:docMk/>
            <pc:sldMk cId="3598538476" sldId="396"/>
            <ac:spMk id="6" creationId="{00000000-0000-0000-0000-000000000000}"/>
          </ac:spMkLst>
        </pc:spChg>
        <pc:spChg chg="mod">
          <ac:chgData name="哲瑋 蕭" userId="bebd2caeb2bb0d8e" providerId="LiveId" clId="{79F59748-E95C-BE43-8BE6-06C99D7F405F}" dt="2020-05-09T04:26:30.380" v="2321" actId="20577"/>
          <ac:spMkLst>
            <pc:docMk/>
            <pc:sldMk cId="3598538476" sldId="396"/>
            <ac:spMk id="7" creationId="{85DC4865-9752-FC4B-B017-58EF947A85CE}"/>
          </ac:spMkLst>
        </pc:spChg>
        <pc:picChg chg="add mod">
          <ac:chgData name="哲瑋 蕭" userId="bebd2caeb2bb0d8e" providerId="LiveId" clId="{79F59748-E95C-BE43-8BE6-06C99D7F405F}" dt="2020-05-09T04:48:19.750" v="2340" actId="1076"/>
          <ac:picMkLst>
            <pc:docMk/>
            <pc:sldMk cId="3598538476" sldId="396"/>
            <ac:picMk id="3" creationId="{6713F7B4-10C5-6346-A56F-003697A6F81A}"/>
          </ac:picMkLst>
        </pc:picChg>
        <pc:picChg chg="mod">
          <ac:chgData name="哲瑋 蕭" userId="bebd2caeb2bb0d8e" providerId="LiveId" clId="{79F59748-E95C-BE43-8BE6-06C99D7F405F}" dt="2020-05-09T04:48:19.750" v="2340" actId="1076"/>
          <ac:picMkLst>
            <pc:docMk/>
            <pc:sldMk cId="3598538476" sldId="396"/>
            <ac:picMk id="15" creationId="{92E19E1B-73A7-A043-A78D-31D7AD94AA47}"/>
          </ac:picMkLst>
        </pc:picChg>
        <pc:picChg chg="mod">
          <ac:chgData name="哲瑋 蕭" userId="bebd2caeb2bb0d8e" providerId="LiveId" clId="{79F59748-E95C-BE43-8BE6-06C99D7F405F}" dt="2020-05-09T04:48:19.750" v="2340" actId="1076"/>
          <ac:picMkLst>
            <pc:docMk/>
            <pc:sldMk cId="3598538476" sldId="396"/>
            <ac:picMk id="20" creationId="{8224DFFA-7204-EC4E-BB5D-B22544791161}"/>
          </ac:picMkLst>
        </pc:picChg>
        <pc:cxnChg chg="mod">
          <ac:chgData name="哲瑋 蕭" userId="bebd2caeb2bb0d8e" providerId="LiveId" clId="{79F59748-E95C-BE43-8BE6-06C99D7F405F}" dt="2020-05-09T04:48:19.750" v="2340" actId="1076"/>
          <ac:cxnSpMkLst>
            <pc:docMk/>
            <pc:sldMk cId="3598538476" sldId="396"/>
            <ac:cxnSpMk id="22" creationId="{F210C2CF-264D-4B46-A94B-F72CAC7C03DB}"/>
          </ac:cxnSpMkLst>
        </pc:cxnChg>
      </pc:sldChg>
      <pc:sldChg chg="add del setBg">
        <pc:chgData name="哲瑋 蕭" userId="bebd2caeb2bb0d8e" providerId="LiveId" clId="{79F59748-E95C-BE43-8BE6-06C99D7F405F}" dt="2020-05-08T03:44:28.578" v="37"/>
        <pc:sldMkLst>
          <pc:docMk/>
          <pc:sldMk cId="1041375405" sldId="397"/>
        </pc:sldMkLst>
      </pc:sldChg>
      <pc:sldChg chg="addSp delSp modSp add delAnim">
        <pc:chgData name="哲瑋 蕭" userId="bebd2caeb2bb0d8e" providerId="LiveId" clId="{79F59748-E95C-BE43-8BE6-06C99D7F405F}" dt="2020-05-09T09:37:20.072" v="5159" actId="20577"/>
        <pc:sldMkLst>
          <pc:docMk/>
          <pc:sldMk cId="1303863440" sldId="397"/>
        </pc:sldMkLst>
        <pc:spChg chg="del">
          <ac:chgData name="哲瑋 蕭" userId="bebd2caeb2bb0d8e" providerId="LiveId" clId="{79F59748-E95C-BE43-8BE6-06C99D7F405F}" dt="2020-05-09T05:03:10.228" v="2407" actId="478"/>
          <ac:spMkLst>
            <pc:docMk/>
            <pc:sldMk cId="1303863440" sldId="397"/>
            <ac:spMk id="5" creationId="{C2616FC3-072F-3C49-AA00-721E7411EF32}"/>
          </ac:spMkLst>
        </pc:spChg>
        <pc:spChg chg="mod">
          <ac:chgData name="哲瑋 蕭" userId="bebd2caeb2bb0d8e" providerId="LiveId" clId="{79F59748-E95C-BE43-8BE6-06C99D7F405F}" dt="2020-05-09T05:03:00.329" v="2402" actId="20577"/>
          <ac:spMkLst>
            <pc:docMk/>
            <pc:sldMk cId="1303863440" sldId="397"/>
            <ac:spMk id="6" creationId="{00000000-0000-0000-0000-000000000000}"/>
          </ac:spMkLst>
        </pc:spChg>
        <pc:spChg chg="mod">
          <ac:chgData name="哲瑋 蕭" userId="bebd2caeb2bb0d8e" providerId="LiveId" clId="{79F59748-E95C-BE43-8BE6-06C99D7F405F}" dt="2020-05-09T09:37:20.072" v="5159" actId="20577"/>
          <ac:spMkLst>
            <pc:docMk/>
            <pc:sldMk cId="1303863440" sldId="397"/>
            <ac:spMk id="7" creationId="{85DC4865-9752-FC4B-B017-58EF947A85CE}"/>
          </ac:spMkLst>
        </pc:spChg>
        <pc:picChg chg="add mod modCrop">
          <ac:chgData name="哲瑋 蕭" userId="bebd2caeb2bb0d8e" providerId="LiveId" clId="{79F59748-E95C-BE43-8BE6-06C99D7F405F}" dt="2020-05-09T05:30:50.273" v="2779" actId="208"/>
          <ac:picMkLst>
            <pc:docMk/>
            <pc:sldMk cId="1303863440" sldId="397"/>
            <ac:picMk id="2" creationId="{2676C817-7304-324D-AB25-E4803888DB5A}"/>
          </ac:picMkLst>
        </pc:picChg>
        <pc:picChg chg="del">
          <ac:chgData name="哲瑋 蕭" userId="bebd2caeb2bb0d8e" providerId="LiveId" clId="{79F59748-E95C-BE43-8BE6-06C99D7F405F}" dt="2020-05-09T05:03:14.751" v="2411" actId="478"/>
          <ac:picMkLst>
            <pc:docMk/>
            <pc:sldMk cId="1303863440" sldId="397"/>
            <ac:picMk id="3" creationId="{6713F7B4-10C5-6346-A56F-003697A6F81A}"/>
          </ac:picMkLst>
        </pc:picChg>
        <pc:picChg chg="del">
          <ac:chgData name="哲瑋 蕭" userId="bebd2caeb2bb0d8e" providerId="LiveId" clId="{79F59748-E95C-BE43-8BE6-06C99D7F405F}" dt="2020-05-09T05:03:11.112" v="2408" actId="478"/>
          <ac:picMkLst>
            <pc:docMk/>
            <pc:sldMk cId="1303863440" sldId="397"/>
            <ac:picMk id="15" creationId="{92E19E1B-73A7-A043-A78D-31D7AD94AA47}"/>
          </ac:picMkLst>
        </pc:picChg>
        <pc:picChg chg="del">
          <ac:chgData name="哲瑋 蕭" userId="bebd2caeb2bb0d8e" providerId="LiveId" clId="{79F59748-E95C-BE43-8BE6-06C99D7F405F}" dt="2020-05-09T05:03:14.227" v="2410" actId="478"/>
          <ac:picMkLst>
            <pc:docMk/>
            <pc:sldMk cId="1303863440" sldId="397"/>
            <ac:picMk id="20" creationId="{8224DFFA-7204-EC4E-BB5D-B22544791161}"/>
          </ac:picMkLst>
        </pc:picChg>
        <pc:cxnChg chg="del">
          <ac:chgData name="哲瑋 蕭" userId="bebd2caeb2bb0d8e" providerId="LiveId" clId="{79F59748-E95C-BE43-8BE6-06C99D7F405F}" dt="2020-05-09T05:03:13.395" v="2409" actId="478"/>
          <ac:cxnSpMkLst>
            <pc:docMk/>
            <pc:sldMk cId="1303863440" sldId="397"/>
            <ac:cxnSpMk id="22" creationId="{F210C2CF-264D-4B46-A94B-F72CAC7C03DB}"/>
          </ac:cxnSpMkLst>
        </pc:cxnChg>
      </pc:sldChg>
      <pc:sldChg chg="addSp modSp add">
        <pc:chgData name="哲瑋 蕭" userId="bebd2caeb2bb0d8e" providerId="LiveId" clId="{79F59748-E95C-BE43-8BE6-06C99D7F405F}" dt="2020-05-09T06:43:58.324" v="3168" actId="20577"/>
        <pc:sldMkLst>
          <pc:docMk/>
          <pc:sldMk cId="2211232367" sldId="398"/>
        </pc:sldMkLst>
        <pc:spChg chg="mod">
          <ac:chgData name="哲瑋 蕭" userId="bebd2caeb2bb0d8e" providerId="LiveId" clId="{79F59748-E95C-BE43-8BE6-06C99D7F405F}" dt="2020-05-09T06:43:58.324" v="3168" actId="20577"/>
          <ac:spMkLst>
            <pc:docMk/>
            <pc:sldMk cId="2211232367" sldId="398"/>
            <ac:spMk id="7" creationId="{85DC4865-9752-FC4B-B017-58EF947A85CE}"/>
          </ac:spMkLst>
        </pc:spChg>
        <pc:picChg chg="mod">
          <ac:chgData name="哲瑋 蕭" userId="bebd2caeb2bb0d8e" providerId="LiveId" clId="{79F59748-E95C-BE43-8BE6-06C99D7F405F}" dt="2020-05-09T05:35:39.802" v="2864" actId="1076"/>
          <ac:picMkLst>
            <pc:docMk/>
            <pc:sldMk cId="2211232367" sldId="398"/>
            <ac:picMk id="2" creationId="{2676C817-7304-324D-AB25-E4803888DB5A}"/>
          </ac:picMkLst>
        </pc:picChg>
        <pc:picChg chg="add mod">
          <ac:chgData name="哲瑋 蕭" userId="bebd2caeb2bb0d8e" providerId="LiveId" clId="{79F59748-E95C-BE43-8BE6-06C99D7F405F}" dt="2020-05-09T05:35:37.573" v="2863" actId="1076"/>
          <ac:picMkLst>
            <pc:docMk/>
            <pc:sldMk cId="2211232367" sldId="398"/>
            <ac:picMk id="3" creationId="{D8BAB69F-EFDA-3049-9671-1512FD7A5F18}"/>
          </ac:picMkLst>
        </pc:picChg>
      </pc:sldChg>
      <pc:sldChg chg="addSp delSp modSp add">
        <pc:chgData name="哲瑋 蕭" userId="bebd2caeb2bb0d8e" providerId="LiveId" clId="{79F59748-E95C-BE43-8BE6-06C99D7F405F}" dt="2020-05-09T05:43:50.198" v="3024" actId="1035"/>
        <pc:sldMkLst>
          <pc:docMk/>
          <pc:sldMk cId="1704587978" sldId="399"/>
        </pc:sldMkLst>
        <pc:spChg chg="del">
          <ac:chgData name="哲瑋 蕭" userId="bebd2caeb2bb0d8e" providerId="LiveId" clId="{79F59748-E95C-BE43-8BE6-06C99D7F405F}" dt="2020-05-09T05:39:11.314" v="2927" actId="478"/>
          <ac:spMkLst>
            <pc:docMk/>
            <pc:sldMk cId="1704587978" sldId="399"/>
            <ac:spMk id="7" creationId="{85DC4865-9752-FC4B-B017-58EF947A85CE}"/>
          </ac:spMkLst>
        </pc:spChg>
        <pc:graphicFrameChg chg="add mod modGraphic">
          <ac:chgData name="哲瑋 蕭" userId="bebd2caeb2bb0d8e" providerId="LiveId" clId="{79F59748-E95C-BE43-8BE6-06C99D7F405F}" dt="2020-05-09T05:43:50.198" v="3024" actId="1035"/>
          <ac:graphicFrameMkLst>
            <pc:docMk/>
            <pc:sldMk cId="1704587978" sldId="399"/>
            <ac:graphicFrameMk id="5" creationId="{E05E318E-E7CB-FA49-8ED6-A2AD5DD1D303}"/>
          </ac:graphicFrameMkLst>
        </pc:graphicFrameChg>
        <pc:picChg chg="del">
          <ac:chgData name="哲瑋 蕭" userId="bebd2caeb2bb0d8e" providerId="LiveId" clId="{79F59748-E95C-BE43-8BE6-06C99D7F405F}" dt="2020-05-09T05:39:11.314" v="2927" actId="478"/>
          <ac:picMkLst>
            <pc:docMk/>
            <pc:sldMk cId="1704587978" sldId="399"/>
            <ac:picMk id="2" creationId="{2676C817-7304-324D-AB25-E4803888DB5A}"/>
          </ac:picMkLst>
        </pc:picChg>
        <pc:picChg chg="del">
          <ac:chgData name="哲瑋 蕭" userId="bebd2caeb2bb0d8e" providerId="LiveId" clId="{79F59748-E95C-BE43-8BE6-06C99D7F405F}" dt="2020-05-09T05:39:11.314" v="2927" actId="478"/>
          <ac:picMkLst>
            <pc:docMk/>
            <pc:sldMk cId="1704587978" sldId="399"/>
            <ac:picMk id="3" creationId="{D8BAB69F-EFDA-3049-9671-1512FD7A5F18}"/>
          </ac:picMkLst>
        </pc:picChg>
        <pc:picChg chg="add mod">
          <ac:chgData name="哲瑋 蕭" userId="bebd2caeb2bb0d8e" providerId="LiveId" clId="{79F59748-E95C-BE43-8BE6-06C99D7F405F}" dt="2020-05-09T05:40:40.508" v="2930" actId="1076"/>
          <ac:picMkLst>
            <pc:docMk/>
            <pc:sldMk cId="1704587978" sldId="399"/>
            <ac:picMk id="4" creationId="{4425C8A8-8A05-474A-8661-9E6BA87BB06D}"/>
          </ac:picMkLst>
        </pc:picChg>
      </pc:sldChg>
      <pc:sldChg chg="modSp add">
        <pc:chgData name="哲瑋 蕭" userId="bebd2caeb2bb0d8e" providerId="LiveId" clId="{79F59748-E95C-BE43-8BE6-06C99D7F405F}" dt="2020-05-09T05:44:56.968" v="3037" actId="404"/>
        <pc:sldMkLst>
          <pc:docMk/>
          <pc:sldMk cId="3983079935" sldId="400"/>
        </pc:sldMkLst>
        <pc:spChg chg="mod">
          <ac:chgData name="哲瑋 蕭" userId="bebd2caeb2bb0d8e" providerId="LiveId" clId="{79F59748-E95C-BE43-8BE6-06C99D7F405F}" dt="2020-05-09T05:44:56.968" v="3037" actId="404"/>
          <ac:spMkLst>
            <pc:docMk/>
            <pc:sldMk cId="3983079935" sldId="400"/>
            <ac:spMk id="94" creationId="{00000000-0000-0000-0000-000000000000}"/>
          </ac:spMkLst>
        </pc:spChg>
      </pc:sldChg>
      <pc:sldChg chg="addSp delSp modSp add modAnim">
        <pc:chgData name="哲瑋 蕭" userId="bebd2caeb2bb0d8e" providerId="LiveId" clId="{79F59748-E95C-BE43-8BE6-06C99D7F405F}" dt="2020-05-09T09:39:27.203" v="5170" actId="20577"/>
        <pc:sldMkLst>
          <pc:docMk/>
          <pc:sldMk cId="2465219785" sldId="401"/>
        </pc:sldMkLst>
        <pc:spChg chg="add del mod">
          <ac:chgData name="哲瑋 蕭" userId="bebd2caeb2bb0d8e" providerId="LiveId" clId="{79F59748-E95C-BE43-8BE6-06C99D7F405F}" dt="2020-05-09T07:00:44.208" v="3623"/>
          <ac:spMkLst>
            <pc:docMk/>
            <pc:sldMk cId="2465219785" sldId="401"/>
            <ac:spMk id="5" creationId="{9D1D89F4-771D-DF4E-94EA-DD529EEBC08E}"/>
          </ac:spMkLst>
        </pc:spChg>
        <pc:spChg chg="mod">
          <ac:chgData name="哲瑋 蕭" userId="bebd2caeb2bb0d8e" providerId="LiveId" clId="{79F59748-E95C-BE43-8BE6-06C99D7F405F}" dt="2020-05-09T06:53:47.422" v="3372" actId="20577"/>
          <ac:spMkLst>
            <pc:docMk/>
            <pc:sldMk cId="2465219785" sldId="401"/>
            <ac:spMk id="6" creationId="{00000000-0000-0000-0000-000000000000}"/>
          </ac:spMkLst>
        </pc:spChg>
        <pc:spChg chg="mod">
          <ac:chgData name="哲瑋 蕭" userId="bebd2caeb2bb0d8e" providerId="LiveId" clId="{79F59748-E95C-BE43-8BE6-06C99D7F405F}" dt="2020-05-09T09:39:27.203" v="5170" actId="20577"/>
          <ac:spMkLst>
            <pc:docMk/>
            <pc:sldMk cId="2465219785" sldId="401"/>
            <ac:spMk id="7" creationId="{85DC4865-9752-FC4B-B017-58EF947A85CE}"/>
          </ac:spMkLst>
        </pc:spChg>
        <pc:picChg chg="del mod">
          <ac:chgData name="哲瑋 蕭" userId="bebd2caeb2bb0d8e" providerId="LiveId" clId="{79F59748-E95C-BE43-8BE6-06C99D7F405F}" dt="2020-05-09T06:44:02.666" v="3169" actId="478"/>
          <ac:picMkLst>
            <pc:docMk/>
            <pc:sldMk cId="2465219785" sldId="401"/>
            <ac:picMk id="2" creationId="{2676C817-7304-324D-AB25-E4803888DB5A}"/>
          </ac:picMkLst>
        </pc:picChg>
        <pc:picChg chg="del">
          <ac:chgData name="哲瑋 蕭" userId="bebd2caeb2bb0d8e" providerId="LiveId" clId="{79F59748-E95C-BE43-8BE6-06C99D7F405F}" dt="2020-05-09T06:44:04.028" v="3170" actId="478"/>
          <ac:picMkLst>
            <pc:docMk/>
            <pc:sldMk cId="2465219785" sldId="401"/>
            <ac:picMk id="3" creationId="{D8BAB69F-EFDA-3049-9671-1512FD7A5F18}"/>
          </ac:picMkLst>
        </pc:picChg>
        <pc:picChg chg="add del mod">
          <ac:chgData name="哲瑋 蕭" userId="bebd2caeb2bb0d8e" providerId="LiveId" clId="{79F59748-E95C-BE43-8BE6-06C99D7F405F}" dt="2020-05-09T06:53:53.514" v="3373"/>
          <ac:picMkLst>
            <pc:docMk/>
            <pc:sldMk cId="2465219785" sldId="401"/>
            <ac:picMk id="4" creationId="{BA8F7737-D3E3-DD40-852C-CD4D59C1785D}"/>
          </ac:picMkLst>
        </pc:picChg>
      </pc:sldChg>
      <pc:sldChg chg="addSp delSp modSp add">
        <pc:chgData name="哲瑋 蕭" userId="bebd2caeb2bb0d8e" providerId="LiveId" clId="{79F59748-E95C-BE43-8BE6-06C99D7F405F}" dt="2020-05-09T09:39:51.463" v="5197" actId="20577"/>
        <pc:sldMkLst>
          <pc:docMk/>
          <pc:sldMk cId="1666280929" sldId="402"/>
        </pc:sldMkLst>
        <pc:spChg chg="add mod">
          <ac:chgData name="哲瑋 蕭" userId="bebd2caeb2bb0d8e" providerId="LiveId" clId="{79F59748-E95C-BE43-8BE6-06C99D7F405F}" dt="2020-05-09T07:04:50.041" v="3662" actId="1036"/>
          <ac:spMkLst>
            <pc:docMk/>
            <pc:sldMk cId="1666280929" sldId="402"/>
            <ac:spMk id="3" creationId="{B026996F-B446-D544-B976-7985CF7CD9E8}"/>
          </ac:spMkLst>
        </pc:spChg>
        <pc:spChg chg="add del mod">
          <ac:chgData name="哲瑋 蕭" userId="bebd2caeb2bb0d8e" providerId="LiveId" clId="{79F59748-E95C-BE43-8BE6-06C99D7F405F}" dt="2020-05-09T06:55:15.253" v="3396"/>
          <ac:spMkLst>
            <pc:docMk/>
            <pc:sldMk cId="1666280929" sldId="402"/>
            <ac:spMk id="5" creationId="{59DE6019-7A28-DE43-B8B6-FCFF68F9F455}"/>
          </ac:spMkLst>
        </pc:spChg>
        <pc:spChg chg="del">
          <ac:chgData name="哲瑋 蕭" userId="bebd2caeb2bb0d8e" providerId="LiveId" clId="{79F59748-E95C-BE43-8BE6-06C99D7F405F}" dt="2020-05-09T06:54:05.138" v="3379" actId="478"/>
          <ac:spMkLst>
            <pc:docMk/>
            <pc:sldMk cId="1666280929" sldId="402"/>
            <ac:spMk id="7" creationId="{85DC4865-9752-FC4B-B017-58EF947A85CE}"/>
          </ac:spMkLst>
        </pc:spChg>
        <pc:spChg chg="add mod">
          <ac:chgData name="哲瑋 蕭" userId="bebd2caeb2bb0d8e" providerId="LiveId" clId="{79F59748-E95C-BE43-8BE6-06C99D7F405F}" dt="2020-05-09T07:04:55.256" v="3673" actId="1038"/>
          <ac:spMkLst>
            <pc:docMk/>
            <pc:sldMk cId="1666280929" sldId="402"/>
            <ac:spMk id="8" creationId="{8930965D-DD80-DE42-934A-E4D8D3B4EDD5}"/>
          </ac:spMkLst>
        </pc:spChg>
        <pc:spChg chg="add mod">
          <ac:chgData name="哲瑋 蕭" userId="bebd2caeb2bb0d8e" providerId="LiveId" clId="{79F59748-E95C-BE43-8BE6-06C99D7F405F}" dt="2020-05-09T09:39:51.463" v="5197" actId="20577"/>
          <ac:spMkLst>
            <pc:docMk/>
            <pc:sldMk cId="1666280929" sldId="402"/>
            <ac:spMk id="9" creationId="{ED5FC837-7B61-FB4F-88F4-DEE93BAB3FEB}"/>
          </ac:spMkLst>
        </pc:spChg>
        <pc:spChg chg="add mod">
          <ac:chgData name="哲瑋 蕭" userId="bebd2caeb2bb0d8e" providerId="LiveId" clId="{79F59748-E95C-BE43-8BE6-06C99D7F405F}" dt="2020-05-09T07:18:12.025" v="3685" actId="20577"/>
          <ac:spMkLst>
            <pc:docMk/>
            <pc:sldMk cId="1666280929" sldId="402"/>
            <ac:spMk id="10" creationId="{6F6F017C-7AA5-A447-8220-E434D16ADB42}"/>
          </ac:spMkLst>
        </pc:spChg>
        <pc:spChg chg="add mod">
          <ac:chgData name="哲瑋 蕭" userId="bebd2caeb2bb0d8e" providerId="LiveId" clId="{79F59748-E95C-BE43-8BE6-06C99D7F405F}" dt="2020-05-09T07:05:47.770" v="3678" actId="207"/>
          <ac:spMkLst>
            <pc:docMk/>
            <pc:sldMk cId="1666280929" sldId="402"/>
            <ac:spMk id="12" creationId="{D1765E7F-809A-7D4D-B4BE-41DEE595BD13}"/>
          </ac:spMkLst>
        </pc:spChg>
        <pc:grpChg chg="add mod">
          <ac:chgData name="哲瑋 蕭" userId="bebd2caeb2bb0d8e" providerId="LiveId" clId="{79F59748-E95C-BE43-8BE6-06C99D7F405F}" dt="2020-05-09T07:03:06.803" v="3635" actId="164"/>
          <ac:grpSpMkLst>
            <pc:docMk/>
            <pc:sldMk cId="1666280929" sldId="402"/>
            <ac:grpSpMk id="4" creationId="{C8A3F994-E2B2-284D-A183-D040E7DB9FB6}"/>
          </ac:grpSpMkLst>
        </pc:grpChg>
        <pc:grpChg chg="add mod">
          <ac:chgData name="哲瑋 蕭" userId="bebd2caeb2bb0d8e" providerId="LiveId" clId="{79F59748-E95C-BE43-8BE6-06C99D7F405F}" dt="2020-05-09T07:18:31.646" v="3686" actId="1076"/>
          <ac:grpSpMkLst>
            <pc:docMk/>
            <pc:sldMk cId="1666280929" sldId="402"/>
            <ac:grpSpMk id="11" creationId="{FE126077-09F4-3443-9552-F442E39DA31A}"/>
          </ac:grpSpMkLst>
        </pc:grpChg>
        <pc:picChg chg="add mod">
          <ac:chgData name="哲瑋 蕭" userId="bebd2caeb2bb0d8e" providerId="LiveId" clId="{79F59748-E95C-BE43-8BE6-06C99D7F405F}" dt="2020-05-09T07:04:46.256" v="3654" actId="14100"/>
          <ac:picMkLst>
            <pc:docMk/>
            <pc:sldMk cId="1666280929" sldId="402"/>
            <ac:picMk id="2" creationId="{E839D8FF-3506-094F-ADB9-718890117DD4}"/>
          </ac:picMkLst>
        </pc:picChg>
      </pc:sldChg>
      <pc:sldChg chg="modSp add del">
        <pc:chgData name="哲瑋 蕭" userId="bebd2caeb2bb0d8e" providerId="LiveId" clId="{79F59748-E95C-BE43-8BE6-06C99D7F405F}" dt="2020-05-09T06:54:01.295" v="3378" actId="2696"/>
        <pc:sldMkLst>
          <pc:docMk/>
          <pc:sldMk cId="1990911770" sldId="403"/>
        </pc:sldMkLst>
        <pc:spChg chg="mod">
          <ac:chgData name="哲瑋 蕭" userId="bebd2caeb2bb0d8e" providerId="LiveId" clId="{79F59748-E95C-BE43-8BE6-06C99D7F405F}" dt="2020-05-09T06:53:59.965" v="3377" actId="20577"/>
          <ac:spMkLst>
            <pc:docMk/>
            <pc:sldMk cId="1990911770" sldId="403"/>
            <ac:spMk id="7" creationId="{85DC4865-9752-FC4B-B017-58EF947A85CE}"/>
          </ac:spMkLst>
        </pc:spChg>
      </pc:sldChg>
      <pc:sldChg chg="addSp delSp modSp add">
        <pc:chgData name="哲瑋 蕭" userId="bebd2caeb2bb0d8e" providerId="LiveId" clId="{79F59748-E95C-BE43-8BE6-06C99D7F405F}" dt="2020-05-09T09:41:50.619" v="5225" actId="20577"/>
        <pc:sldMkLst>
          <pc:docMk/>
          <pc:sldMk cId="3812889940" sldId="403"/>
        </pc:sldMkLst>
        <pc:spChg chg="mod">
          <ac:chgData name="哲瑋 蕭" userId="bebd2caeb2bb0d8e" providerId="LiveId" clId="{79F59748-E95C-BE43-8BE6-06C99D7F405F}" dt="2020-05-09T07:18:52.725" v="3705" actId="20577"/>
          <ac:spMkLst>
            <pc:docMk/>
            <pc:sldMk cId="3812889940" sldId="403"/>
            <ac:spMk id="6" creationId="{00000000-0000-0000-0000-000000000000}"/>
          </ac:spMkLst>
        </pc:spChg>
        <pc:spChg chg="del">
          <ac:chgData name="哲瑋 蕭" userId="bebd2caeb2bb0d8e" providerId="LiveId" clId="{79F59748-E95C-BE43-8BE6-06C99D7F405F}" dt="2020-05-09T07:19:30.315" v="3724" actId="478"/>
          <ac:spMkLst>
            <pc:docMk/>
            <pc:sldMk cId="3812889940" sldId="403"/>
            <ac:spMk id="9" creationId="{ED5FC837-7B61-FB4F-88F4-DEE93BAB3FEB}"/>
          </ac:spMkLst>
        </pc:spChg>
        <pc:spChg chg="mod">
          <ac:chgData name="哲瑋 蕭" userId="bebd2caeb2bb0d8e" providerId="LiveId" clId="{79F59748-E95C-BE43-8BE6-06C99D7F405F}" dt="2020-05-09T09:41:50.619" v="5225" actId="20577"/>
          <ac:spMkLst>
            <pc:docMk/>
            <pc:sldMk cId="3812889940" sldId="403"/>
            <ac:spMk id="12" creationId="{D1765E7F-809A-7D4D-B4BE-41DEE595BD13}"/>
          </ac:spMkLst>
        </pc:spChg>
        <pc:grpChg chg="del">
          <ac:chgData name="哲瑋 蕭" userId="bebd2caeb2bb0d8e" providerId="LiveId" clId="{79F59748-E95C-BE43-8BE6-06C99D7F405F}" dt="2020-05-09T07:19:21.942" v="3722" actId="478"/>
          <ac:grpSpMkLst>
            <pc:docMk/>
            <pc:sldMk cId="3812889940" sldId="403"/>
            <ac:grpSpMk id="11" creationId="{FE126077-09F4-3443-9552-F442E39DA31A}"/>
          </ac:grpSpMkLst>
        </pc:grpChg>
        <pc:picChg chg="add del">
          <ac:chgData name="哲瑋 蕭" userId="bebd2caeb2bb0d8e" providerId="LiveId" clId="{79F59748-E95C-BE43-8BE6-06C99D7F405F}" dt="2020-05-09T07:28:19.126" v="4057" actId="478"/>
          <ac:picMkLst>
            <pc:docMk/>
            <pc:sldMk cId="3812889940" sldId="403"/>
            <ac:picMk id="5" creationId="{F5E08B72-A41B-2B46-AFED-538AF408231A}"/>
          </ac:picMkLst>
        </pc:picChg>
      </pc:sldChg>
      <pc:sldChg chg="addSp delSp modSp add">
        <pc:chgData name="哲瑋 蕭" userId="bebd2caeb2bb0d8e" providerId="LiveId" clId="{79F59748-E95C-BE43-8BE6-06C99D7F405F}" dt="2020-05-09T09:49:26.647" v="5226" actId="14100"/>
        <pc:sldMkLst>
          <pc:docMk/>
          <pc:sldMk cId="3805003688" sldId="404"/>
        </pc:sldMkLst>
        <pc:spChg chg="add mod">
          <ac:chgData name="哲瑋 蕭" userId="bebd2caeb2bb0d8e" providerId="LiveId" clId="{79F59748-E95C-BE43-8BE6-06C99D7F405F}" dt="2020-05-09T09:49:26.647" v="5226" actId="14100"/>
          <ac:spMkLst>
            <pc:docMk/>
            <pc:sldMk cId="3805003688" sldId="404"/>
            <ac:spMk id="2" creationId="{6B4F1AFD-3F78-6841-B0BE-B69EFFCA8908}"/>
          </ac:spMkLst>
        </pc:spChg>
        <pc:spChg chg="mod">
          <ac:chgData name="哲瑋 蕭" userId="bebd2caeb2bb0d8e" providerId="LiveId" clId="{79F59748-E95C-BE43-8BE6-06C99D7F405F}" dt="2020-05-09T07:38:45.004" v="4130" actId="20577"/>
          <ac:spMkLst>
            <pc:docMk/>
            <pc:sldMk cId="3805003688" sldId="404"/>
            <ac:spMk id="6" creationId="{00000000-0000-0000-0000-000000000000}"/>
          </ac:spMkLst>
        </pc:spChg>
        <pc:spChg chg="add mod">
          <ac:chgData name="哲瑋 蕭" userId="bebd2caeb2bb0d8e" providerId="LiveId" clId="{79F59748-E95C-BE43-8BE6-06C99D7F405F}" dt="2020-05-09T07:30:00.385" v="4075" actId="14100"/>
          <ac:spMkLst>
            <pc:docMk/>
            <pc:sldMk cId="3805003688" sldId="404"/>
            <ac:spMk id="7" creationId="{CF93CF0C-8D99-DB42-B319-CB38F87D1BB1}"/>
          </ac:spMkLst>
        </pc:spChg>
        <pc:spChg chg="del mod">
          <ac:chgData name="哲瑋 蕭" userId="bebd2caeb2bb0d8e" providerId="LiveId" clId="{79F59748-E95C-BE43-8BE6-06C99D7F405F}" dt="2020-05-09T07:28:23.730" v="4059" actId="478"/>
          <ac:spMkLst>
            <pc:docMk/>
            <pc:sldMk cId="3805003688" sldId="404"/>
            <ac:spMk id="12" creationId="{D1765E7F-809A-7D4D-B4BE-41DEE595BD13}"/>
          </ac:spMkLst>
        </pc:spChg>
        <pc:picChg chg="add del mod">
          <ac:chgData name="哲瑋 蕭" userId="bebd2caeb2bb0d8e" providerId="LiveId" clId="{79F59748-E95C-BE43-8BE6-06C99D7F405F}" dt="2020-05-09T07:31:24.979" v="4081"/>
          <ac:picMkLst>
            <pc:docMk/>
            <pc:sldMk cId="3805003688" sldId="404"/>
            <ac:picMk id="3" creationId="{B02CAF4C-EF57-464F-8FA5-89D4A929D061}"/>
          </ac:picMkLst>
        </pc:picChg>
        <pc:picChg chg="add del">
          <ac:chgData name="哲瑋 蕭" userId="bebd2caeb2bb0d8e" providerId="LiveId" clId="{79F59748-E95C-BE43-8BE6-06C99D7F405F}" dt="2020-05-09T09:11:29.205" v="4935"/>
          <ac:picMkLst>
            <pc:docMk/>
            <pc:sldMk cId="3805003688" sldId="404"/>
            <ac:picMk id="4" creationId="{B2B51A43-0F1C-4B42-895C-088682D496D4}"/>
          </ac:picMkLst>
        </pc:picChg>
        <pc:picChg chg="mod">
          <ac:chgData name="哲瑋 蕭" userId="bebd2caeb2bb0d8e" providerId="LiveId" clId="{79F59748-E95C-BE43-8BE6-06C99D7F405F}" dt="2020-05-09T07:28:29.579" v="4061" actId="1076"/>
          <ac:picMkLst>
            <pc:docMk/>
            <pc:sldMk cId="3805003688" sldId="404"/>
            <ac:picMk id="5" creationId="{F5E08B72-A41B-2B46-AFED-538AF408231A}"/>
          </ac:picMkLst>
        </pc:picChg>
      </pc:sldChg>
      <pc:sldChg chg="addSp delSp modSp add">
        <pc:chgData name="哲瑋 蕭" userId="bebd2caeb2bb0d8e" providerId="LiveId" clId="{79F59748-E95C-BE43-8BE6-06C99D7F405F}" dt="2020-05-09T07:34:08.681" v="4122" actId="14100"/>
        <pc:sldMkLst>
          <pc:docMk/>
          <pc:sldMk cId="1242652498" sldId="405"/>
        </pc:sldMkLst>
        <pc:spChg chg="add mod">
          <ac:chgData name="哲瑋 蕭" userId="bebd2caeb2bb0d8e" providerId="LiveId" clId="{79F59748-E95C-BE43-8BE6-06C99D7F405F}" dt="2020-05-09T07:31:54.345" v="4090" actId="164"/>
          <ac:spMkLst>
            <pc:docMk/>
            <pc:sldMk cId="1242652498" sldId="405"/>
            <ac:spMk id="2" creationId="{AAE46927-6BF8-1049-B9FB-7D847A39CE00}"/>
          </ac:spMkLst>
        </pc:spChg>
        <pc:spChg chg="add mod">
          <ac:chgData name="哲瑋 蕭" userId="bebd2caeb2bb0d8e" providerId="LiveId" clId="{79F59748-E95C-BE43-8BE6-06C99D7F405F}" dt="2020-05-09T07:34:08.681" v="4122" actId="14100"/>
          <ac:spMkLst>
            <pc:docMk/>
            <pc:sldMk cId="1242652498" sldId="405"/>
            <ac:spMk id="8" creationId="{3B1B3047-826C-674E-B3D1-F7BB13BA0784}"/>
          </ac:spMkLst>
        </pc:spChg>
        <pc:spChg chg="add mod">
          <ac:chgData name="哲瑋 蕭" userId="bebd2caeb2bb0d8e" providerId="LiveId" clId="{79F59748-E95C-BE43-8BE6-06C99D7F405F}" dt="2020-05-09T07:32:58.209" v="4110" actId="14100"/>
          <ac:spMkLst>
            <pc:docMk/>
            <pc:sldMk cId="1242652498" sldId="405"/>
            <ac:spMk id="9" creationId="{4EBF3A03-7FE6-D247-91BC-6AE366695D91}"/>
          </ac:spMkLst>
        </pc:spChg>
        <pc:spChg chg="del mod">
          <ac:chgData name="哲瑋 蕭" userId="bebd2caeb2bb0d8e" providerId="LiveId" clId="{79F59748-E95C-BE43-8BE6-06C99D7F405F}" dt="2020-05-09T07:31:30.725" v="4083" actId="478"/>
          <ac:spMkLst>
            <pc:docMk/>
            <pc:sldMk cId="1242652498" sldId="405"/>
            <ac:spMk id="12" creationId="{D1765E7F-809A-7D4D-B4BE-41DEE595BD13}"/>
          </ac:spMkLst>
        </pc:spChg>
        <pc:spChg chg="mod">
          <ac:chgData name="哲瑋 蕭" userId="bebd2caeb2bb0d8e" providerId="LiveId" clId="{79F59748-E95C-BE43-8BE6-06C99D7F405F}" dt="2020-05-09T07:33:04.292" v="4111"/>
          <ac:spMkLst>
            <pc:docMk/>
            <pc:sldMk cId="1242652498" sldId="405"/>
            <ac:spMk id="14" creationId="{CD97551C-D27E-D74B-975C-9326AD2AFD8D}"/>
          </ac:spMkLst>
        </pc:spChg>
        <pc:spChg chg="mod">
          <ac:chgData name="哲瑋 蕭" userId="bebd2caeb2bb0d8e" providerId="LiveId" clId="{79F59748-E95C-BE43-8BE6-06C99D7F405F}" dt="2020-05-09T07:33:04.292" v="4111"/>
          <ac:spMkLst>
            <pc:docMk/>
            <pc:sldMk cId="1242652498" sldId="405"/>
            <ac:spMk id="15" creationId="{120504FC-4E9B-6D43-B615-CD25255DC358}"/>
          </ac:spMkLst>
        </pc:spChg>
        <pc:spChg chg="mod">
          <ac:chgData name="哲瑋 蕭" userId="bebd2caeb2bb0d8e" providerId="LiveId" clId="{79F59748-E95C-BE43-8BE6-06C99D7F405F}" dt="2020-05-09T07:33:04.292" v="4111"/>
          <ac:spMkLst>
            <pc:docMk/>
            <pc:sldMk cId="1242652498" sldId="405"/>
            <ac:spMk id="17" creationId="{69BA758C-452F-FC43-A20D-65497E307588}"/>
          </ac:spMkLst>
        </pc:spChg>
        <pc:grpChg chg="add mod">
          <ac:chgData name="哲瑋 蕭" userId="bebd2caeb2bb0d8e" providerId="LiveId" clId="{79F59748-E95C-BE43-8BE6-06C99D7F405F}" dt="2020-05-09T07:32:41.789" v="4103" actId="164"/>
          <ac:grpSpMkLst>
            <pc:docMk/>
            <pc:sldMk cId="1242652498" sldId="405"/>
            <ac:grpSpMk id="3" creationId="{E0E14347-20BD-884E-894C-6738567A6FE1}"/>
          </ac:grpSpMkLst>
        </pc:grpChg>
        <pc:grpChg chg="add mod">
          <ac:chgData name="哲瑋 蕭" userId="bebd2caeb2bb0d8e" providerId="LiveId" clId="{79F59748-E95C-BE43-8BE6-06C99D7F405F}" dt="2020-05-09T07:34:00.367" v="4121" actId="1076"/>
          <ac:grpSpMkLst>
            <pc:docMk/>
            <pc:sldMk cId="1242652498" sldId="405"/>
            <ac:grpSpMk id="4" creationId="{AFC6B023-800A-0B41-9612-1206B593CDC8}"/>
          </ac:grpSpMkLst>
        </pc:grpChg>
        <pc:grpChg chg="add mod">
          <ac:chgData name="哲瑋 蕭" userId="bebd2caeb2bb0d8e" providerId="LiveId" clId="{79F59748-E95C-BE43-8BE6-06C99D7F405F}" dt="2020-05-09T07:33:56.171" v="4120" actId="1076"/>
          <ac:grpSpMkLst>
            <pc:docMk/>
            <pc:sldMk cId="1242652498" sldId="405"/>
            <ac:grpSpMk id="11" creationId="{04453650-5877-D34B-B009-F88E15614974}"/>
          </ac:grpSpMkLst>
        </pc:grpChg>
        <pc:grpChg chg="mod">
          <ac:chgData name="哲瑋 蕭" userId="bebd2caeb2bb0d8e" providerId="LiveId" clId="{79F59748-E95C-BE43-8BE6-06C99D7F405F}" dt="2020-05-09T07:33:04.292" v="4111"/>
          <ac:grpSpMkLst>
            <pc:docMk/>
            <pc:sldMk cId="1242652498" sldId="405"/>
            <ac:grpSpMk id="13" creationId="{C3A149C3-8CDA-EA49-A273-9CB0EA907A83}"/>
          </ac:grpSpMkLst>
        </pc:grpChg>
        <pc:picChg chg="add mod">
          <ac:chgData name="哲瑋 蕭" userId="bebd2caeb2bb0d8e" providerId="LiveId" clId="{79F59748-E95C-BE43-8BE6-06C99D7F405F}" dt="2020-05-09T07:31:54.345" v="4090" actId="164"/>
          <ac:picMkLst>
            <pc:docMk/>
            <pc:sldMk cId="1242652498" sldId="405"/>
            <ac:picMk id="5" creationId="{65B48F02-A721-A54D-AED8-7CBE31E4CF07}"/>
          </ac:picMkLst>
        </pc:picChg>
        <pc:picChg chg="mod">
          <ac:chgData name="哲瑋 蕭" userId="bebd2caeb2bb0d8e" providerId="LiveId" clId="{79F59748-E95C-BE43-8BE6-06C99D7F405F}" dt="2020-05-09T07:33:45.442" v="4119" actId="2085"/>
          <ac:picMkLst>
            <pc:docMk/>
            <pc:sldMk cId="1242652498" sldId="405"/>
            <ac:picMk id="16" creationId="{DF8C4C58-307E-F048-A9A9-5FF897E76C0A}"/>
          </ac:picMkLst>
        </pc:picChg>
      </pc:sldChg>
      <pc:sldChg chg="addSp delSp modSp add">
        <pc:chgData name="哲瑋 蕭" userId="bebd2caeb2bb0d8e" providerId="LiveId" clId="{79F59748-E95C-BE43-8BE6-06C99D7F405F}" dt="2020-05-09T08:57:28.325" v="4930" actId="20577"/>
        <pc:sldMkLst>
          <pc:docMk/>
          <pc:sldMk cId="3898485464" sldId="406"/>
        </pc:sldMkLst>
        <pc:spChg chg="del">
          <ac:chgData name="哲瑋 蕭" userId="bebd2caeb2bb0d8e" providerId="LiveId" clId="{79F59748-E95C-BE43-8BE6-06C99D7F405F}" dt="2020-05-09T07:38:54.009" v="4132" actId="478"/>
          <ac:spMkLst>
            <pc:docMk/>
            <pc:sldMk cId="3898485464" sldId="406"/>
            <ac:spMk id="2" creationId="{6B4F1AFD-3F78-6841-B0BE-B69EFFCA8908}"/>
          </ac:spMkLst>
        </pc:spChg>
        <pc:spChg chg="add mod">
          <ac:chgData name="哲瑋 蕭" userId="bebd2caeb2bb0d8e" providerId="LiveId" clId="{79F59748-E95C-BE43-8BE6-06C99D7F405F}" dt="2020-05-09T08:46:04.574" v="4866" actId="13926"/>
          <ac:spMkLst>
            <pc:docMk/>
            <pc:sldMk cId="3898485464" sldId="406"/>
            <ac:spMk id="3" creationId="{A51B121A-DE84-914E-A29B-48869710FD27}"/>
          </ac:spMkLst>
        </pc:spChg>
        <pc:spChg chg="mod">
          <ac:chgData name="哲瑋 蕭" userId="bebd2caeb2bb0d8e" providerId="LiveId" clId="{79F59748-E95C-BE43-8BE6-06C99D7F405F}" dt="2020-05-09T08:57:28.325" v="4930" actId="20577"/>
          <ac:spMkLst>
            <pc:docMk/>
            <pc:sldMk cId="3898485464" sldId="406"/>
            <ac:spMk id="6" creationId="{00000000-0000-0000-0000-000000000000}"/>
          </ac:spMkLst>
        </pc:spChg>
        <pc:spChg chg="del">
          <ac:chgData name="哲瑋 蕭" userId="bebd2caeb2bb0d8e" providerId="LiveId" clId="{79F59748-E95C-BE43-8BE6-06C99D7F405F}" dt="2020-05-09T07:38:54.009" v="4132" actId="478"/>
          <ac:spMkLst>
            <pc:docMk/>
            <pc:sldMk cId="3898485464" sldId="406"/>
            <ac:spMk id="7" creationId="{CF93CF0C-8D99-DB42-B319-CB38F87D1BB1}"/>
          </ac:spMkLst>
        </pc:spChg>
        <pc:spChg chg="add mod">
          <ac:chgData name="哲瑋 蕭" userId="bebd2caeb2bb0d8e" providerId="LiveId" clId="{79F59748-E95C-BE43-8BE6-06C99D7F405F}" dt="2020-05-09T08:48:37.200" v="4868" actId="207"/>
          <ac:spMkLst>
            <pc:docMk/>
            <pc:sldMk cId="3898485464" sldId="406"/>
            <ac:spMk id="9" creationId="{633BAFC9-4D51-9046-8AF9-674787032EC3}"/>
          </ac:spMkLst>
        </pc:spChg>
        <pc:picChg chg="add del mod modCrop">
          <ac:chgData name="哲瑋 蕭" userId="bebd2caeb2bb0d8e" providerId="LiveId" clId="{79F59748-E95C-BE43-8BE6-06C99D7F405F}" dt="2020-05-09T08:03:41.409" v="4311" actId="478"/>
          <ac:picMkLst>
            <pc:docMk/>
            <pc:sldMk cId="3898485464" sldId="406"/>
            <ac:picMk id="4" creationId="{2DB36596-A672-F64C-9CE5-36157C9D430F}"/>
          </ac:picMkLst>
        </pc:picChg>
        <pc:picChg chg="del">
          <ac:chgData name="哲瑋 蕭" userId="bebd2caeb2bb0d8e" providerId="LiveId" clId="{79F59748-E95C-BE43-8BE6-06C99D7F405F}" dt="2020-05-09T07:38:54.009" v="4132" actId="478"/>
          <ac:picMkLst>
            <pc:docMk/>
            <pc:sldMk cId="3898485464" sldId="406"/>
            <ac:picMk id="5" creationId="{F5E08B72-A41B-2B46-AFED-538AF408231A}"/>
          </ac:picMkLst>
        </pc:picChg>
        <pc:picChg chg="add del mod">
          <ac:chgData name="哲瑋 蕭" userId="bebd2caeb2bb0d8e" providerId="LiveId" clId="{79F59748-E95C-BE43-8BE6-06C99D7F405F}" dt="2020-05-09T08:45:25.615" v="4855" actId="478"/>
          <ac:picMkLst>
            <pc:docMk/>
            <pc:sldMk cId="3898485464" sldId="406"/>
            <ac:picMk id="8" creationId="{989766C4-7431-D849-BBE7-C85E4278C32F}"/>
          </ac:picMkLst>
        </pc:picChg>
        <pc:picChg chg="add del mod">
          <ac:chgData name="哲瑋 蕭" userId="bebd2caeb2bb0d8e" providerId="LiveId" clId="{79F59748-E95C-BE43-8BE6-06C99D7F405F}" dt="2020-05-09T08:45:22.978" v="4853" actId="478"/>
          <ac:picMkLst>
            <pc:docMk/>
            <pc:sldMk cId="3898485464" sldId="406"/>
            <ac:picMk id="10" creationId="{CDBE263B-B2A1-CD49-91F9-3DE4EC0C90F3}"/>
          </ac:picMkLst>
        </pc:picChg>
        <pc:picChg chg="add mod">
          <ac:chgData name="哲瑋 蕭" userId="bebd2caeb2bb0d8e" providerId="LiveId" clId="{79F59748-E95C-BE43-8BE6-06C99D7F405F}" dt="2020-05-09T08:45:51.506" v="4863" actId="1076"/>
          <ac:picMkLst>
            <pc:docMk/>
            <pc:sldMk cId="3898485464" sldId="406"/>
            <ac:picMk id="11" creationId="{31FF04FC-5293-F848-B8D9-7030FE21D449}"/>
          </ac:picMkLst>
        </pc:picChg>
      </pc:sldChg>
      <pc:sldChg chg="addSp delSp modSp add">
        <pc:chgData name="哲瑋 蕭" userId="bebd2caeb2bb0d8e" providerId="LiveId" clId="{79F59748-E95C-BE43-8BE6-06C99D7F405F}" dt="2020-05-09T08:57:22.507" v="4929" actId="20577"/>
        <pc:sldMkLst>
          <pc:docMk/>
          <pc:sldMk cId="3898062923" sldId="407"/>
        </pc:sldMkLst>
        <pc:spChg chg="add mod">
          <ac:chgData name="哲瑋 蕭" userId="bebd2caeb2bb0d8e" providerId="LiveId" clId="{79F59748-E95C-BE43-8BE6-06C99D7F405F}" dt="2020-05-09T08:55:54.963" v="4898"/>
          <ac:spMkLst>
            <pc:docMk/>
            <pc:sldMk cId="3898062923" sldId="407"/>
            <ac:spMk id="2" creationId="{B4B7AB4E-E484-7049-9B53-82A4E316A018}"/>
          </ac:spMkLst>
        </pc:spChg>
        <pc:spChg chg="del">
          <ac:chgData name="哲瑋 蕭" userId="bebd2caeb2bb0d8e" providerId="LiveId" clId="{79F59748-E95C-BE43-8BE6-06C99D7F405F}" dt="2020-05-09T08:49:53.109" v="4870" actId="478"/>
          <ac:spMkLst>
            <pc:docMk/>
            <pc:sldMk cId="3898062923" sldId="407"/>
            <ac:spMk id="3" creationId="{A51B121A-DE84-914E-A29B-48869710FD27}"/>
          </ac:spMkLst>
        </pc:spChg>
        <pc:spChg chg="mod">
          <ac:chgData name="哲瑋 蕭" userId="bebd2caeb2bb0d8e" providerId="LiveId" clId="{79F59748-E95C-BE43-8BE6-06C99D7F405F}" dt="2020-05-09T08:57:22.507" v="4929" actId="20577"/>
          <ac:spMkLst>
            <pc:docMk/>
            <pc:sldMk cId="3898062923" sldId="407"/>
            <ac:spMk id="6" creationId="{00000000-0000-0000-0000-000000000000}"/>
          </ac:spMkLst>
        </pc:spChg>
        <pc:spChg chg="add mod">
          <ac:chgData name="哲瑋 蕭" userId="bebd2caeb2bb0d8e" providerId="LiveId" clId="{79F59748-E95C-BE43-8BE6-06C99D7F405F}" dt="2020-05-09T08:56:02.252" v="4905" actId="20577"/>
          <ac:spMkLst>
            <pc:docMk/>
            <pc:sldMk cId="3898062923" sldId="407"/>
            <ac:spMk id="8" creationId="{C360A88C-BF73-9344-B385-38A26DCC0DB1}"/>
          </ac:spMkLst>
        </pc:spChg>
        <pc:spChg chg="del">
          <ac:chgData name="哲瑋 蕭" userId="bebd2caeb2bb0d8e" providerId="LiveId" clId="{79F59748-E95C-BE43-8BE6-06C99D7F405F}" dt="2020-05-09T08:49:56.610" v="4872" actId="478"/>
          <ac:spMkLst>
            <pc:docMk/>
            <pc:sldMk cId="3898062923" sldId="407"/>
            <ac:spMk id="9" creationId="{633BAFC9-4D51-9046-8AF9-674787032EC3}"/>
          </ac:spMkLst>
        </pc:spChg>
        <pc:spChg chg="add mod">
          <ac:chgData name="哲瑋 蕭" userId="bebd2caeb2bb0d8e" providerId="LiveId" clId="{79F59748-E95C-BE43-8BE6-06C99D7F405F}" dt="2020-05-09T08:56:13.638" v="4912" actId="1076"/>
          <ac:spMkLst>
            <pc:docMk/>
            <pc:sldMk cId="3898062923" sldId="407"/>
            <ac:spMk id="13" creationId="{7CD8B289-9953-314D-AA18-CB88BDFECB39}"/>
          </ac:spMkLst>
        </pc:spChg>
        <pc:spChg chg="add mod">
          <ac:chgData name="哲瑋 蕭" userId="bebd2caeb2bb0d8e" providerId="LiveId" clId="{79F59748-E95C-BE43-8BE6-06C99D7F405F}" dt="2020-05-09T08:56:25.358" v="4923" actId="1076"/>
          <ac:spMkLst>
            <pc:docMk/>
            <pc:sldMk cId="3898062923" sldId="407"/>
            <ac:spMk id="14" creationId="{6E30C6D0-5190-4C4D-9350-FDDFF52A39EF}"/>
          </ac:spMkLst>
        </pc:spChg>
        <pc:picChg chg="add mod modCrop">
          <ac:chgData name="哲瑋 蕭" userId="bebd2caeb2bb0d8e" providerId="LiveId" clId="{79F59748-E95C-BE43-8BE6-06C99D7F405F}" dt="2020-05-09T08:55:22.367" v="4891" actId="1076"/>
          <ac:picMkLst>
            <pc:docMk/>
            <pc:sldMk cId="3898062923" sldId="407"/>
            <ac:picMk id="4" creationId="{4E51A6CD-1051-1D44-BEB7-7CF8EBB83695}"/>
          </ac:picMkLst>
        </pc:picChg>
        <pc:picChg chg="del">
          <ac:chgData name="哲瑋 蕭" userId="bebd2caeb2bb0d8e" providerId="LiveId" clId="{79F59748-E95C-BE43-8BE6-06C99D7F405F}" dt="2020-05-09T08:49:54.598" v="4871" actId="478"/>
          <ac:picMkLst>
            <pc:docMk/>
            <pc:sldMk cId="3898062923" sldId="407"/>
            <ac:picMk id="11" creationId="{31FF04FC-5293-F848-B8D9-7030FE21D449}"/>
          </ac:picMkLst>
        </pc:picChg>
        <pc:cxnChg chg="add mod">
          <ac:chgData name="哲瑋 蕭" userId="bebd2caeb2bb0d8e" providerId="LiveId" clId="{79F59748-E95C-BE43-8BE6-06C99D7F405F}" dt="2020-05-09T08:55:38.766" v="4894" actId="1582"/>
          <ac:cxnSpMkLst>
            <pc:docMk/>
            <pc:sldMk cId="3898062923" sldId="407"/>
            <ac:cxnSpMk id="7" creationId="{2F36EA15-3637-9840-9EB2-C204B726B75B}"/>
          </ac:cxnSpMkLst>
        </pc:cxnChg>
        <pc:cxnChg chg="add mod">
          <ac:chgData name="哲瑋 蕭" userId="bebd2caeb2bb0d8e" providerId="LiveId" clId="{79F59748-E95C-BE43-8BE6-06C99D7F405F}" dt="2020-05-09T08:55:49.135" v="4897" actId="1076"/>
          <ac:cxnSpMkLst>
            <pc:docMk/>
            <pc:sldMk cId="3898062923" sldId="407"/>
            <ac:cxnSpMk id="12" creationId="{4E9A0785-F17B-3049-810A-1A858FB01EC1}"/>
          </ac:cxnSpMkLst>
        </pc:cxnChg>
      </pc:sldChg>
      <pc:sldChg chg="addSp delSp modSp add">
        <pc:chgData name="哲瑋 蕭" userId="bebd2caeb2bb0d8e" providerId="LiveId" clId="{79F59748-E95C-BE43-8BE6-06C99D7F405F}" dt="2020-05-09T09:12:09.677" v="4941"/>
        <pc:sldMkLst>
          <pc:docMk/>
          <pc:sldMk cId="1163609945" sldId="408"/>
        </pc:sldMkLst>
        <pc:spChg chg="del">
          <ac:chgData name="哲瑋 蕭" userId="bebd2caeb2bb0d8e" providerId="LiveId" clId="{79F59748-E95C-BE43-8BE6-06C99D7F405F}" dt="2020-05-09T09:06:28.493" v="4932" actId="478"/>
          <ac:spMkLst>
            <pc:docMk/>
            <pc:sldMk cId="1163609945" sldId="408"/>
            <ac:spMk id="2" creationId="{B4B7AB4E-E484-7049-9B53-82A4E316A018}"/>
          </ac:spMkLst>
        </pc:spChg>
        <pc:spChg chg="mod">
          <ac:chgData name="哲瑋 蕭" userId="bebd2caeb2bb0d8e" providerId="LiveId" clId="{79F59748-E95C-BE43-8BE6-06C99D7F405F}" dt="2020-05-09T08:57:16.551" v="4928" actId="20577"/>
          <ac:spMkLst>
            <pc:docMk/>
            <pc:sldMk cId="1163609945" sldId="408"/>
            <ac:spMk id="6" creationId="{00000000-0000-0000-0000-000000000000}"/>
          </ac:spMkLst>
        </pc:spChg>
        <pc:spChg chg="del">
          <ac:chgData name="哲瑋 蕭" userId="bebd2caeb2bb0d8e" providerId="LiveId" clId="{79F59748-E95C-BE43-8BE6-06C99D7F405F}" dt="2020-05-09T09:06:32.163" v="4933" actId="478"/>
          <ac:spMkLst>
            <pc:docMk/>
            <pc:sldMk cId="1163609945" sldId="408"/>
            <ac:spMk id="8" creationId="{C360A88C-BF73-9344-B385-38A26DCC0DB1}"/>
          </ac:spMkLst>
        </pc:spChg>
        <pc:spChg chg="del">
          <ac:chgData name="哲瑋 蕭" userId="bebd2caeb2bb0d8e" providerId="LiveId" clId="{79F59748-E95C-BE43-8BE6-06C99D7F405F}" dt="2020-05-09T09:06:32.163" v="4933" actId="478"/>
          <ac:spMkLst>
            <pc:docMk/>
            <pc:sldMk cId="1163609945" sldId="408"/>
            <ac:spMk id="13" creationId="{7CD8B289-9953-314D-AA18-CB88BDFECB39}"/>
          </ac:spMkLst>
        </pc:spChg>
        <pc:spChg chg="del">
          <ac:chgData name="哲瑋 蕭" userId="bebd2caeb2bb0d8e" providerId="LiveId" clId="{79F59748-E95C-BE43-8BE6-06C99D7F405F}" dt="2020-05-09T09:06:28.493" v="4932" actId="478"/>
          <ac:spMkLst>
            <pc:docMk/>
            <pc:sldMk cId="1163609945" sldId="408"/>
            <ac:spMk id="14" creationId="{6E30C6D0-5190-4C4D-9350-FDDFF52A39EF}"/>
          </ac:spMkLst>
        </pc:spChg>
        <pc:spChg chg="add mod">
          <ac:chgData name="哲瑋 蕭" userId="bebd2caeb2bb0d8e" providerId="LiveId" clId="{79F59748-E95C-BE43-8BE6-06C99D7F405F}" dt="2020-05-09T09:12:09.677" v="4941"/>
          <ac:spMkLst>
            <pc:docMk/>
            <pc:sldMk cId="1163609945" sldId="408"/>
            <ac:spMk id="16" creationId="{2D95EC3C-5D5F-7046-9861-2001095C2313}"/>
          </ac:spMkLst>
        </pc:spChg>
        <pc:spChg chg="add mod">
          <ac:chgData name="哲瑋 蕭" userId="bebd2caeb2bb0d8e" providerId="LiveId" clId="{79F59748-E95C-BE43-8BE6-06C99D7F405F}" dt="2020-05-09T09:12:09.677" v="4941"/>
          <ac:spMkLst>
            <pc:docMk/>
            <pc:sldMk cId="1163609945" sldId="408"/>
            <ac:spMk id="17" creationId="{65DE6408-BC63-114B-B75D-BDB234D1E1FE}"/>
          </ac:spMkLst>
        </pc:spChg>
        <pc:picChg chg="add del mod">
          <ac:chgData name="哲瑋 蕭" userId="bebd2caeb2bb0d8e" providerId="LiveId" clId="{79F59748-E95C-BE43-8BE6-06C99D7F405F}" dt="2020-05-09T09:12:09.367" v="4940" actId="478"/>
          <ac:picMkLst>
            <pc:docMk/>
            <pc:sldMk cId="1163609945" sldId="408"/>
            <ac:picMk id="3" creationId="{719182CF-FB2C-5549-BDB3-E490CF00C7DA}"/>
          </ac:picMkLst>
        </pc:picChg>
        <pc:picChg chg="del">
          <ac:chgData name="哲瑋 蕭" userId="bebd2caeb2bb0d8e" providerId="LiveId" clId="{79F59748-E95C-BE43-8BE6-06C99D7F405F}" dt="2020-05-09T09:06:28.493" v="4932" actId="478"/>
          <ac:picMkLst>
            <pc:docMk/>
            <pc:sldMk cId="1163609945" sldId="408"/>
            <ac:picMk id="4" creationId="{4E51A6CD-1051-1D44-BEB7-7CF8EBB83695}"/>
          </ac:picMkLst>
        </pc:picChg>
        <pc:picChg chg="add del mod">
          <ac:chgData name="哲瑋 蕭" userId="bebd2caeb2bb0d8e" providerId="LiveId" clId="{79F59748-E95C-BE43-8BE6-06C99D7F405F}" dt="2020-05-09T09:11:34.670" v="4937" actId="478"/>
          <ac:picMkLst>
            <pc:docMk/>
            <pc:sldMk cId="1163609945" sldId="408"/>
            <ac:picMk id="11" creationId="{697B19A5-A886-3746-9C3D-550277FFCE20}"/>
          </ac:picMkLst>
        </pc:picChg>
        <pc:picChg chg="add mod">
          <ac:chgData name="哲瑋 蕭" userId="bebd2caeb2bb0d8e" providerId="LiveId" clId="{79F59748-E95C-BE43-8BE6-06C99D7F405F}" dt="2020-05-09T09:12:09.677" v="4941"/>
          <ac:picMkLst>
            <pc:docMk/>
            <pc:sldMk cId="1163609945" sldId="408"/>
            <ac:picMk id="15" creationId="{8A61BBEB-2B38-1D4C-984A-EB358122BE39}"/>
          </ac:picMkLst>
        </pc:picChg>
        <pc:cxnChg chg="del">
          <ac:chgData name="哲瑋 蕭" userId="bebd2caeb2bb0d8e" providerId="LiveId" clId="{79F59748-E95C-BE43-8BE6-06C99D7F405F}" dt="2020-05-09T09:06:32.163" v="4933" actId="478"/>
          <ac:cxnSpMkLst>
            <pc:docMk/>
            <pc:sldMk cId="1163609945" sldId="408"/>
            <ac:cxnSpMk id="7" creationId="{2F36EA15-3637-9840-9EB2-C204B726B75B}"/>
          </ac:cxnSpMkLst>
        </pc:cxnChg>
        <pc:cxnChg chg="del">
          <ac:chgData name="哲瑋 蕭" userId="bebd2caeb2bb0d8e" providerId="LiveId" clId="{79F59748-E95C-BE43-8BE6-06C99D7F405F}" dt="2020-05-09T09:06:32.163" v="4933" actId="478"/>
          <ac:cxnSpMkLst>
            <pc:docMk/>
            <pc:sldMk cId="1163609945" sldId="408"/>
            <ac:cxnSpMk id="12" creationId="{4E9A0785-F17B-3049-810A-1A858FB01EC1}"/>
          </ac:cxnSpMkLst>
        </pc:cxnChg>
      </pc:sldChg>
      <pc:sldChg chg="modSp add ord">
        <pc:chgData name="哲瑋 蕭" userId="bebd2caeb2bb0d8e" providerId="LiveId" clId="{79F59748-E95C-BE43-8BE6-06C99D7F405F}" dt="2020-05-09T09:26:53.445" v="5099" actId="20577"/>
        <pc:sldMkLst>
          <pc:docMk/>
          <pc:sldMk cId="1158240259" sldId="409"/>
        </pc:sldMkLst>
        <pc:spChg chg="mod">
          <ac:chgData name="哲瑋 蕭" userId="bebd2caeb2bb0d8e" providerId="LiveId" clId="{79F59748-E95C-BE43-8BE6-06C99D7F405F}" dt="2020-05-09T09:26:53.445" v="5099" actId="20577"/>
          <ac:spMkLst>
            <pc:docMk/>
            <pc:sldMk cId="1158240259" sldId="409"/>
            <ac:spMk id="94" creationId="{00000000-0000-0000-0000-000000000000}"/>
          </ac:spMkLst>
        </pc:spChg>
      </pc:sldChg>
      <pc:sldChg chg="addSp delSp modSp add">
        <pc:chgData name="哲瑋 蕭" userId="bebd2caeb2bb0d8e" providerId="LiveId" clId="{79F59748-E95C-BE43-8BE6-06C99D7F405F}" dt="2020-05-09T10:09:36.321" v="5236" actId="1036"/>
        <pc:sldMkLst>
          <pc:docMk/>
          <pc:sldMk cId="608046462" sldId="410"/>
        </pc:sldMkLst>
        <pc:spChg chg="del">
          <ac:chgData name="哲瑋 蕭" userId="bebd2caeb2bb0d8e" providerId="LiveId" clId="{79F59748-E95C-BE43-8BE6-06C99D7F405F}" dt="2020-05-09T09:17:24.279" v="4946" actId="478"/>
          <ac:spMkLst>
            <pc:docMk/>
            <pc:sldMk cId="608046462" sldId="410"/>
            <ac:spMk id="2" creationId="{B4B7AB4E-E484-7049-9B53-82A4E316A018}"/>
          </ac:spMkLst>
        </pc:spChg>
        <pc:spChg chg="mod">
          <ac:chgData name="哲瑋 蕭" userId="bebd2caeb2bb0d8e" providerId="LiveId" clId="{79F59748-E95C-BE43-8BE6-06C99D7F405F}" dt="2020-05-09T09:17:57.967" v="4955"/>
          <ac:spMkLst>
            <pc:docMk/>
            <pc:sldMk cId="608046462" sldId="410"/>
            <ac:spMk id="6" creationId="{00000000-0000-0000-0000-000000000000}"/>
          </ac:spMkLst>
        </pc:spChg>
        <pc:spChg chg="add mod">
          <ac:chgData name="哲瑋 蕭" userId="bebd2caeb2bb0d8e" providerId="LiveId" clId="{79F59748-E95C-BE43-8BE6-06C99D7F405F}" dt="2020-05-09T10:09:28.319" v="5230" actId="14100"/>
          <ac:spMkLst>
            <pc:docMk/>
            <pc:sldMk cId="608046462" sldId="410"/>
            <ac:spMk id="7" creationId="{472FC077-6528-1045-AA46-73F324169A1B}"/>
          </ac:spMkLst>
        </pc:spChg>
        <pc:spChg chg="add mod">
          <ac:chgData name="哲瑋 蕭" userId="bebd2caeb2bb0d8e" providerId="LiveId" clId="{79F59748-E95C-BE43-8BE6-06C99D7F405F}" dt="2020-05-09T10:09:36.321" v="5236" actId="1036"/>
          <ac:spMkLst>
            <pc:docMk/>
            <pc:sldMk cId="608046462" sldId="410"/>
            <ac:spMk id="8" creationId="{62B127FD-10B5-3149-89A8-4DB8F6217F07}"/>
          </ac:spMkLst>
        </pc:spChg>
        <pc:spChg chg="del">
          <ac:chgData name="哲瑋 蕭" userId="bebd2caeb2bb0d8e" providerId="LiveId" clId="{79F59748-E95C-BE43-8BE6-06C99D7F405F}" dt="2020-05-09T09:17:24.279" v="4946" actId="478"/>
          <ac:spMkLst>
            <pc:docMk/>
            <pc:sldMk cId="608046462" sldId="410"/>
            <ac:spMk id="8" creationId="{C360A88C-BF73-9344-B385-38A26DCC0DB1}"/>
          </ac:spMkLst>
        </pc:spChg>
        <pc:spChg chg="del">
          <ac:chgData name="哲瑋 蕭" userId="bebd2caeb2bb0d8e" providerId="LiveId" clId="{79F59748-E95C-BE43-8BE6-06C99D7F405F}" dt="2020-05-09T09:17:24.279" v="4946" actId="478"/>
          <ac:spMkLst>
            <pc:docMk/>
            <pc:sldMk cId="608046462" sldId="410"/>
            <ac:spMk id="13" creationId="{7CD8B289-9953-314D-AA18-CB88BDFECB39}"/>
          </ac:spMkLst>
        </pc:spChg>
        <pc:spChg chg="del">
          <ac:chgData name="哲瑋 蕭" userId="bebd2caeb2bb0d8e" providerId="LiveId" clId="{79F59748-E95C-BE43-8BE6-06C99D7F405F}" dt="2020-05-09T09:17:24.279" v="4946" actId="478"/>
          <ac:spMkLst>
            <pc:docMk/>
            <pc:sldMk cId="608046462" sldId="410"/>
            <ac:spMk id="14" creationId="{6E30C6D0-5190-4C4D-9350-FDDFF52A39EF}"/>
          </ac:spMkLst>
        </pc:spChg>
        <pc:picChg chg="del">
          <ac:chgData name="哲瑋 蕭" userId="bebd2caeb2bb0d8e" providerId="LiveId" clId="{79F59748-E95C-BE43-8BE6-06C99D7F405F}" dt="2020-05-09T09:17:24.279" v="4946" actId="478"/>
          <ac:picMkLst>
            <pc:docMk/>
            <pc:sldMk cId="608046462" sldId="410"/>
            <ac:picMk id="4" creationId="{4E51A6CD-1051-1D44-BEB7-7CF8EBB83695}"/>
          </ac:picMkLst>
        </pc:picChg>
        <pc:picChg chg="add mod">
          <ac:chgData name="哲瑋 蕭" userId="bebd2caeb2bb0d8e" providerId="LiveId" clId="{79F59748-E95C-BE43-8BE6-06C99D7F405F}" dt="2020-05-09T09:17:44.272" v="4953" actId="14100"/>
          <ac:picMkLst>
            <pc:docMk/>
            <pc:sldMk cId="608046462" sldId="410"/>
            <ac:picMk id="5" creationId="{224FB9F6-D7E9-0748-BFD6-D6B91EB2905E}"/>
          </ac:picMkLst>
        </pc:picChg>
        <pc:cxnChg chg="del">
          <ac:chgData name="哲瑋 蕭" userId="bebd2caeb2bb0d8e" providerId="LiveId" clId="{79F59748-E95C-BE43-8BE6-06C99D7F405F}" dt="2020-05-09T09:17:24.279" v="4946" actId="478"/>
          <ac:cxnSpMkLst>
            <pc:docMk/>
            <pc:sldMk cId="608046462" sldId="410"/>
            <ac:cxnSpMk id="7" creationId="{2F36EA15-3637-9840-9EB2-C204B726B75B}"/>
          </ac:cxnSpMkLst>
        </pc:cxnChg>
        <pc:cxnChg chg="del">
          <ac:chgData name="哲瑋 蕭" userId="bebd2caeb2bb0d8e" providerId="LiveId" clId="{79F59748-E95C-BE43-8BE6-06C99D7F405F}" dt="2020-05-09T09:17:24.279" v="4946" actId="478"/>
          <ac:cxnSpMkLst>
            <pc:docMk/>
            <pc:sldMk cId="608046462" sldId="410"/>
            <ac:cxnSpMk id="12" creationId="{4E9A0785-F17B-3049-810A-1A858FB01EC1}"/>
          </ac:cxnSpMkLst>
        </pc:cxnChg>
      </pc:sldChg>
      <pc:sldChg chg="addSp delSp modSp add">
        <pc:chgData name="哲瑋 蕭" userId="bebd2caeb2bb0d8e" providerId="LiveId" clId="{79F59748-E95C-BE43-8BE6-06C99D7F405F}" dt="2020-05-09T09:19:59.858" v="4963" actId="1076"/>
        <pc:sldMkLst>
          <pc:docMk/>
          <pc:sldMk cId="3491118486" sldId="411"/>
        </pc:sldMkLst>
        <pc:picChg chg="add mod">
          <ac:chgData name="哲瑋 蕭" userId="bebd2caeb2bb0d8e" providerId="LiveId" clId="{79F59748-E95C-BE43-8BE6-06C99D7F405F}" dt="2020-05-09T09:19:59.858" v="4963" actId="1076"/>
          <ac:picMkLst>
            <pc:docMk/>
            <pc:sldMk cId="3491118486" sldId="411"/>
            <ac:picMk id="3" creationId="{7C1B2D49-7CBD-9242-8291-70BBEAA93031}"/>
          </ac:picMkLst>
        </pc:picChg>
        <pc:picChg chg="del">
          <ac:chgData name="哲瑋 蕭" userId="bebd2caeb2bb0d8e" providerId="LiveId" clId="{79F59748-E95C-BE43-8BE6-06C99D7F405F}" dt="2020-05-09T09:19:52.253" v="4960" actId="478"/>
          <ac:picMkLst>
            <pc:docMk/>
            <pc:sldMk cId="3491118486" sldId="411"/>
            <ac:picMk id="5" creationId="{224FB9F6-D7E9-0748-BFD6-D6B91EB2905E}"/>
          </ac:picMkLst>
        </pc:picChg>
      </pc:sldChg>
      <pc:sldChg chg="modSp add">
        <pc:chgData name="哲瑋 蕭" userId="bebd2caeb2bb0d8e" providerId="LiveId" clId="{79F59748-E95C-BE43-8BE6-06C99D7F405F}" dt="2020-05-09T09:21:05.717" v="4985" actId="20577"/>
        <pc:sldMkLst>
          <pc:docMk/>
          <pc:sldMk cId="4096872324" sldId="412"/>
        </pc:sldMkLst>
        <pc:spChg chg="mod">
          <ac:chgData name="哲瑋 蕭" userId="bebd2caeb2bb0d8e" providerId="LiveId" clId="{79F59748-E95C-BE43-8BE6-06C99D7F405F}" dt="2020-05-09T09:21:05.717" v="4985" actId="20577"/>
          <ac:spMkLst>
            <pc:docMk/>
            <pc:sldMk cId="4096872324" sldId="412"/>
            <ac:spMk id="94" creationId="{00000000-0000-0000-0000-000000000000}"/>
          </ac:spMkLst>
        </pc:spChg>
      </pc:sldChg>
      <pc:sldChg chg="addSp delSp modSp add">
        <pc:chgData name="哲瑋 蕭" userId="bebd2caeb2bb0d8e" providerId="LiveId" clId="{79F59748-E95C-BE43-8BE6-06C99D7F405F}" dt="2020-05-09T09:26:04.517" v="5080" actId="20577"/>
        <pc:sldMkLst>
          <pc:docMk/>
          <pc:sldMk cId="1489081042" sldId="413"/>
        </pc:sldMkLst>
        <pc:spChg chg="add mod">
          <ac:chgData name="哲瑋 蕭" userId="bebd2caeb2bb0d8e" providerId="LiveId" clId="{79F59748-E95C-BE43-8BE6-06C99D7F405F}" dt="2020-05-09T09:26:04.517" v="5080" actId="20577"/>
          <ac:spMkLst>
            <pc:docMk/>
            <pc:sldMk cId="1489081042" sldId="413"/>
            <ac:spMk id="5" creationId="{BA228532-1ACC-584D-A573-A6F662183659}"/>
          </ac:spMkLst>
        </pc:spChg>
        <pc:spChg chg="mod">
          <ac:chgData name="哲瑋 蕭" userId="bebd2caeb2bb0d8e" providerId="LiveId" clId="{79F59748-E95C-BE43-8BE6-06C99D7F405F}" dt="2020-05-09T09:21:51.385" v="5002" actId="20577"/>
          <ac:spMkLst>
            <pc:docMk/>
            <pc:sldMk cId="1489081042" sldId="413"/>
            <ac:spMk id="6" creationId="{00000000-0000-0000-0000-000000000000}"/>
          </ac:spMkLst>
        </pc:spChg>
        <pc:picChg chg="del">
          <ac:chgData name="哲瑋 蕭" userId="bebd2caeb2bb0d8e" providerId="LiveId" clId="{79F59748-E95C-BE43-8BE6-06C99D7F405F}" dt="2020-05-09T09:21:38.741" v="4987" actId="478"/>
          <ac:picMkLst>
            <pc:docMk/>
            <pc:sldMk cId="1489081042" sldId="413"/>
            <ac:picMk id="3" creationId="{7C1B2D49-7CBD-9242-8291-70BBEAA93031}"/>
          </ac:picMkLst>
        </pc:picChg>
      </pc:sldChg>
    </pc:docChg>
  </pc:docChgLst>
  <pc:docChgLst>
    <pc:chgData name="哲瑋 蕭" userId="bebd2caeb2bb0d8e" providerId="LiveId" clId="{120083C3-AF37-2D4E-A8F1-E36651E8406F}"/>
    <pc:docChg chg="undo custSel addSld delSld modSld">
      <pc:chgData name="哲瑋 蕭" userId="bebd2caeb2bb0d8e" providerId="LiveId" clId="{120083C3-AF37-2D4E-A8F1-E36651E8406F}" dt="2020-03-18T02:24:18.593" v="627" actId="20577"/>
      <pc:docMkLst>
        <pc:docMk/>
      </pc:docMkLst>
      <pc:sldChg chg="modSp">
        <pc:chgData name="哲瑋 蕭" userId="bebd2caeb2bb0d8e" providerId="LiveId" clId="{120083C3-AF37-2D4E-A8F1-E36651E8406F}" dt="2020-03-18T01:41:11.360" v="1" actId="20577"/>
        <pc:sldMkLst>
          <pc:docMk/>
          <pc:sldMk cId="0" sldId="359"/>
        </pc:sldMkLst>
        <pc:spChg chg="mod">
          <ac:chgData name="哲瑋 蕭" userId="bebd2caeb2bb0d8e" providerId="LiveId" clId="{120083C3-AF37-2D4E-A8F1-E36651E8406F}" dt="2020-03-18T01:41:11.360" v="1" actId="20577"/>
          <ac:spMkLst>
            <pc:docMk/>
            <pc:sldMk cId="0" sldId="359"/>
            <ac:spMk id="3" creationId="{712D5389-F278-4C75-AEEE-A1AA69C06C97}"/>
          </ac:spMkLst>
        </pc:spChg>
      </pc:sldChg>
      <pc:sldChg chg="addSp delSp modSp">
        <pc:chgData name="哲瑋 蕭" userId="bebd2caeb2bb0d8e" providerId="LiveId" clId="{120083C3-AF37-2D4E-A8F1-E36651E8406F}" dt="2020-03-18T02:24:18.593" v="627" actId="20577"/>
        <pc:sldMkLst>
          <pc:docMk/>
          <pc:sldMk cId="1584552250" sldId="361"/>
        </pc:sldMkLst>
        <pc:spChg chg="del mod">
          <ac:chgData name="哲瑋 蕭" userId="bebd2caeb2bb0d8e" providerId="LiveId" clId="{120083C3-AF37-2D4E-A8F1-E36651E8406F}" dt="2020-03-18T02:04:03.573" v="421"/>
          <ac:spMkLst>
            <pc:docMk/>
            <pc:sldMk cId="1584552250" sldId="361"/>
            <ac:spMk id="5" creationId="{D1E5B369-569E-2640-905D-BD6DBE9164AC}"/>
          </ac:spMkLst>
        </pc:spChg>
        <pc:spChg chg="add mod">
          <ac:chgData name="哲瑋 蕭" userId="bebd2caeb2bb0d8e" providerId="LiveId" clId="{120083C3-AF37-2D4E-A8F1-E36651E8406F}" dt="2020-03-18T02:24:18.593" v="627" actId="20577"/>
          <ac:spMkLst>
            <pc:docMk/>
            <pc:sldMk cId="1584552250" sldId="361"/>
            <ac:spMk id="7" creationId="{85DC4865-9752-FC4B-B017-58EF947A85CE}"/>
          </ac:spMkLst>
        </pc:spChg>
      </pc:sldChg>
      <pc:sldChg chg="modSp">
        <pc:chgData name="哲瑋 蕭" userId="bebd2caeb2bb0d8e" providerId="LiveId" clId="{120083C3-AF37-2D4E-A8F1-E36651E8406F}" dt="2020-03-18T02:11:38.200" v="448" actId="20577"/>
        <pc:sldMkLst>
          <pc:docMk/>
          <pc:sldMk cId="652888957" sldId="373"/>
        </pc:sldMkLst>
        <pc:spChg chg="mod">
          <ac:chgData name="哲瑋 蕭" userId="bebd2caeb2bb0d8e" providerId="LiveId" clId="{120083C3-AF37-2D4E-A8F1-E36651E8406F}" dt="2020-03-18T02:11:38.200" v="448" actId="20577"/>
          <ac:spMkLst>
            <pc:docMk/>
            <pc:sldMk cId="652888957" sldId="373"/>
            <ac:spMk id="7" creationId="{92ED22F9-4540-4EB3-B6F7-D613EC9C2289}"/>
          </ac:spMkLst>
        </pc:spChg>
      </pc:sldChg>
      <pc:sldChg chg="del">
        <pc:chgData name="哲瑋 蕭" userId="bebd2caeb2bb0d8e" providerId="LiveId" clId="{120083C3-AF37-2D4E-A8F1-E36651E8406F}" dt="2020-03-18T01:43:02.011" v="136" actId="2696"/>
        <pc:sldMkLst>
          <pc:docMk/>
          <pc:sldMk cId="3972231284" sldId="381"/>
        </pc:sldMkLst>
      </pc:sldChg>
      <pc:sldChg chg="del">
        <pc:chgData name="哲瑋 蕭" userId="bebd2caeb2bb0d8e" providerId="LiveId" clId="{120083C3-AF37-2D4E-A8F1-E36651E8406F}" dt="2020-03-18T01:43:04.568" v="138" actId="2696"/>
        <pc:sldMkLst>
          <pc:docMk/>
          <pc:sldMk cId="418411031" sldId="382"/>
        </pc:sldMkLst>
      </pc:sldChg>
      <pc:sldChg chg="addSp delSp modSp delAnim">
        <pc:chgData name="哲瑋 蕭" userId="bebd2caeb2bb0d8e" providerId="LiveId" clId="{120083C3-AF37-2D4E-A8F1-E36651E8406F}" dt="2020-03-18T02:19:17.178" v="450" actId="20577"/>
        <pc:sldMkLst>
          <pc:docMk/>
          <pc:sldMk cId="1928957684" sldId="383"/>
        </pc:sldMkLst>
        <pc:spChg chg="mod">
          <ac:chgData name="哲瑋 蕭" userId="bebd2caeb2bb0d8e" providerId="LiveId" clId="{120083C3-AF37-2D4E-A8F1-E36651E8406F}" dt="2020-03-18T02:19:17.178" v="450" actId="20577"/>
          <ac:spMkLst>
            <pc:docMk/>
            <pc:sldMk cId="1928957684" sldId="383"/>
            <ac:spMk id="6" creationId="{00000000-0000-0000-0000-000000000000}"/>
          </ac:spMkLst>
        </pc:spChg>
        <pc:spChg chg="mod">
          <ac:chgData name="哲瑋 蕭" userId="bebd2caeb2bb0d8e" providerId="LiveId" clId="{120083C3-AF37-2D4E-A8F1-E36651E8406F}" dt="2020-03-18T01:42:55.569" v="131" actId="20577"/>
          <ac:spMkLst>
            <pc:docMk/>
            <pc:sldMk cId="1928957684" sldId="383"/>
            <ac:spMk id="8" creationId="{9DCD4CE9-62B3-B34F-B0D0-8524D752B429}"/>
          </ac:spMkLst>
        </pc:spChg>
        <pc:spChg chg="del">
          <ac:chgData name="哲瑋 蕭" userId="bebd2caeb2bb0d8e" providerId="LiveId" clId="{120083C3-AF37-2D4E-A8F1-E36651E8406F}" dt="2020-03-18T01:42:59.291" v="132" actId="478"/>
          <ac:spMkLst>
            <pc:docMk/>
            <pc:sldMk cId="1928957684" sldId="383"/>
            <ac:spMk id="9" creationId="{E1A3FE0B-B8EE-774D-BFE6-D39AADCDCFEB}"/>
          </ac:spMkLst>
        </pc:spChg>
        <pc:picChg chg="add del mod">
          <ac:chgData name="哲瑋 蕭" userId="bebd2caeb2bb0d8e" providerId="LiveId" clId="{120083C3-AF37-2D4E-A8F1-E36651E8406F}" dt="2020-03-18T02:07:45.917" v="422" actId="478"/>
          <ac:picMkLst>
            <pc:docMk/>
            <pc:sldMk cId="1928957684" sldId="383"/>
            <ac:picMk id="3" creationId="{F5BE934E-88FE-3242-9F28-F3F173EAE35D}"/>
          </ac:picMkLst>
        </pc:picChg>
        <pc:picChg chg="del">
          <ac:chgData name="哲瑋 蕭" userId="bebd2caeb2bb0d8e" providerId="LiveId" clId="{120083C3-AF37-2D4E-A8F1-E36651E8406F}" dt="2020-03-18T01:42:59.683" v="133" actId="478"/>
          <ac:picMkLst>
            <pc:docMk/>
            <pc:sldMk cId="1928957684" sldId="383"/>
            <ac:picMk id="5" creationId="{C1BB01D6-5471-AB45-9C2A-6C2AE4F5AF01}"/>
          </ac:picMkLst>
        </pc:picChg>
        <pc:picChg chg="add del mod">
          <ac:chgData name="哲瑋 蕭" userId="bebd2caeb2bb0d8e" providerId="LiveId" clId="{120083C3-AF37-2D4E-A8F1-E36651E8406F}" dt="2020-03-18T02:09:30.476" v="428" actId="478"/>
          <ac:picMkLst>
            <pc:docMk/>
            <pc:sldMk cId="1928957684" sldId="383"/>
            <ac:picMk id="7" creationId="{52E74603-D47C-B643-BCFE-D3A7F56134B1}"/>
          </ac:picMkLst>
        </pc:picChg>
        <pc:picChg chg="add mod">
          <ac:chgData name="哲瑋 蕭" userId="bebd2caeb2bb0d8e" providerId="LiveId" clId="{120083C3-AF37-2D4E-A8F1-E36651E8406F}" dt="2020-03-18T02:09:53.980" v="435" actId="14100"/>
          <ac:picMkLst>
            <pc:docMk/>
            <pc:sldMk cId="1928957684" sldId="383"/>
            <ac:picMk id="11" creationId="{E51BB302-16B1-B646-B6E1-CE11865309E6}"/>
          </ac:picMkLst>
        </pc:picChg>
        <pc:picChg chg="del">
          <ac:chgData name="哲瑋 蕭" userId="bebd2caeb2bb0d8e" providerId="LiveId" clId="{120083C3-AF37-2D4E-A8F1-E36651E8406F}" dt="2020-03-18T01:43:00.101" v="134" actId="478"/>
          <ac:picMkLst>
            <pc:docMk/>
            <pc:sldMk cId="1928957684" sldId="383"/>
            <ac:picMk id="14" creationId="{51E40AB6-7E20-B64A-8E9A-3055E27AD364}"/>
          </ac:picMkLst>
        </pc:picChg>
      </pc:sldChg>
      <pc:sldChg chg="addSp delSp modSp add">
        <pc:chgData name="哲瑋 蕭" userId="bebd2caeb2bb0d8e" providerId="LiveId" clId="{120083C3-AF37-2D4E-A8F1-E36651E8406F}" dt="2020-03-18T02:10:35.851" v="436" actId="113"/>
        <pc:sldMkLst>
          <pc:docMk/>
          <pc:sldMk cId="3246019465" sldId="384"/>
        </pc:sldMkLst>
        <pc:spChg chg="add del mod">
          <ac:chgData name="哲瑋 蕭" userId="bebd2caeb2bb0d8e" providerId="LiveId" clId="{120083C3-AF37-2D4E-A8F1-E36651E8406F}" dt="2020-03-18T01:53:57.597" v="316" actId="478"/>
          <ac:spMkLst>
            <pc:docMk/>
            <pc:sldMk cId="3246019465" sldId="384"/>
            <ac:spMk id="2" creationId="{AA33AF56-950D-B94B-B8F7-F1A25A82DABD}"/>
          </ac:spMkLst>
        </pc:spChg>
        <pc:graphicFrameChg chg="add mod modGraphic">
          <ac:chgData name="哲瑋 蕭" userId="bebd2caeb2bb0d8e" providerId="LiveId" clId="{120083C3-AF37-2D4E-A8F1-E36651E8406F}" dt="2020-03-18T02:10:35.851" v="436" actId="113"/>
          <ac:graphicFrameMkLst>
            <pc:docMk/>
            <pc:sldMk cId="3246019465" sldId="384"/>
            <ac:graphicFrameMk id="4" creationId="{0C49FE3F-9F91-BF46-A1D8-7F389C0B4205}"/>
          </ac:graphicFrameMkLst>
        </pc:graphicFrameChg>
        <pc:picChg chg="del">
          <ac:chgData name="哲瑋 蕭" userId="bebd2caeb2bb0d8e" providerId="LiveId" clId="{120083C3-AF37-2D4E-A8F1-E36651E8406F}" dt="2020-03-18T01:45:33.033" v="155" actId="478"/>
          <ac:picMkLst>
            <pc:docMk/>
            <pc:sldMk cId="3246019465" sldId="384"/>
            <ac:picMk id="3" creationId="{F5BE934E-88FE-3242-9F28-F3F173EAE35D}"/>
          </ac:picMkLst>
        </pc:picChg>
      </pc:sldChg>
      <pc:sldChg chg="del">
        <pc:chgData name="哲瑋 蕭" userId="bebd2caeb2bb0d8e" providerId="LiveId" clId="{120083C3-AF37-2D4E-A8F1-E36651E8406F}" dt="2020-03-18T01:43:01.281" v="135" actId="2696"/>
        <pc:sldMkLst>
          <pc:docMk/>
          <pc:sldMk cId="4123014894" sldId="384"/>
        </pc:sldMkLst>
      </pc:sldChg>
      <pc:sldChg chg="del">
        <pc:chgData name="哲瑋 蕭" userId="bebd2caeb2bb0d8e" providerId="LiveId" clId="{120083C3-AF37-2D4E-A8F1-E36651E8406F}" dt="2020-03-18T01:43:03.009" v="137" actId="2696"/>
        <pc:sldMkLst>
          <pc:docMk/>
          <pc:sldMk cId="2131396451" sldId="385"/>
        </pc:sldMkLst>
      </pc:sldChg>
      <pc:sldChg chg="del">
        <pc:chgData name="哲瑋 蕭" userId="bebd2caeb2bb0d8e" providerId="LiveId" clId="{120083C3-AF37-2D4E-A8F1-E36651E8406F}" dt="2020-03-18T01:43:05.551" v="139" actId="2696"/>
        <pc:sldMkLst>
          <pc:docMk/>
          <pc:sldMk cId="2521308858" sldId="386"/>
        </pc:sldMkLst>
      </pc:sldChg>
      <pc:sldChg chg="del">
        <pc:chgData name="哲瑋 蕭" userId="bebd2caeb2bb0d8e" providerId="LiveId" clId="{120083C3-AF37-2D4E-A8F1-E36651E8406F}" dt="2020-03-18T01:43:06.798" v="140" actId="2696"/>
        <pc:sldMkLst>
          <pc:docMk/>
          <pc:sldMk cId="1854504746" sldId="387"/>
        </pc:sldMkLst>
      </pc:sldChg>
    </pc:docChg>
  </pc:docChgLst>
  <pc:docChgLst>
    <pc:chgData name="哲瑋 蕭" userId="bebd2caeb2bb0d8e" providerId="LiveId" clId="{6A8CC31E-96B8-4419-BC38-D3606D59590C}"/>
    <pc:docChg chg="undo custSel addSld delSld modSld sldOrd">
      <pc:chgData name="哲瑋 蕭" userId="bebd2caeb2bb0d8e" providerId="LiveId" clId="{6A8CC31E-96B8-4419-BC38-D3606D59590C}" dt="2020-02-13T04:56:24.770" v="268" actId="20577"/>
      <pc:docMkLst>
        <pc:docMk/>
      </pc:docMkLst>
      <pc:sldChg chg="modSp">
        <pc:chgData name="哲瑋 蕭" userId="bebd2caeb2bb0d8e" providerId="LiveId" clId="{6A8CC31E-96B8-4419-BC38-D3606D59590C}" dt="2020-02-12T08:19:06.441" v="12"/>
        <pc:sldMkLst>
          <pc:docMk/>
          <pc:sldMk cId="0" sldId="359"/>
        </pc:sldMkLst>
        <pc:spChg chg="mod">
          <ac:chgData name="哲瑋 蕭" userId="bebd2caeb2bb0d8e" providerId="LiveId" clId="{6A8CC31E-96B8-4419-BC38-D3606D59590C}" dt="2020-02-12T08:19:06.441" v="12"/>
          <ac:spMkLst>
            <pc:docMk/>
            <pc:sldMk cId="0" sldId="359"/>
            <ac:spMk id="3" creationId="{712D5389-F278-4C75-AEEE-A1AA69C06C97}"/>
          </ac:spMkLst>
        </pc:spChg>
      </pc:sldChg>
      <pc:sldChg chg="modSp ord">
        <pc:chgData name="哲瑋 蕭" userId="bebd2caeb2bb0d8e" providerId="LiveId" clId="{6A8CC31E-96B8-4419-BC38-D3606D59590C}" dt="2020-02-13T03:57:54.707" v="218" actId="20577"/>
        <pc:sldMkLst>
          <pc:docMk/>
          <pc:sldMk cId="3734752813" sldId="366"/>
        </pc:sldMkLst>
        <pc:spChg chg="mod">
          <ac:chgData name="哲瑋 蕭" userId="bebd2caeb2bb0d8e" providerId="LiveId" clId="{6A8CC31E-96B8-4419-BC38-D3606D59590C}" dt="2020-02-13T03:57:54.707" v="218" actId="20577"/>
          <ac:spMkLst>
            <pc:docMk/>
            <pc:sldMk cId="3734752813" sldId="366"/>
            <ac:spMk id="6" creationId="{00000000-0000-0000-0000-000000000000}"/>
          </ac:spMkLst>
        </pc:spChg>
        <pc:spChg chg="mod">
          <ac:chgData name="哲瑋 蕭" userId="bebd2caeb2bb0d8e" providerId="LiveId" clId="{6A8CC31E-96B8-4419-BC38-D3606D59590C}" dt="2020-02-13T03:56:56.330" v="205" actId="20577"/>
          <ac:spMkLst>
            <pc:docMk/>
            <pc:sldMk cId="3734752813" sldId="366"/>
            <ac:spMk id="7" creationId="{92ED22F9-4540-4EB3-B6F7-D613EC9C2289}"/>
          </ac:spMkLst>
        </pc:spChg>
        <pc:picChg chg="mod">
          <ac:chgData name="哲瑋 蕭" userId="bebd2caeb2bb0d8e" providerId="LiveId" clId="{6A8CC31E-96B8-4419-BC38-D3606D59590C}" dt="2020-02-13T03:56:45.948" v="204" actId="14826"/>
          <ac:picMkLst>
            <pc:docMk/>
            <pc:sldMk cId="3734752813" sldId="366"/>
            <ac:picMk id="8" creationId="{34B3BBBB-99F2-4375-9023-7678A9A3421E}"/>
          </ac:picMkLst>
        </pc:picChg>
      </pc:sldChg>
      <pc:sldChg chg="modSp ord">
        <pc:chgData name="哲瑋 蕭" userId="bebd2caeb2bb0d8e" providerId="LiveId" clId="{6A8CC31E-96B8-4419-BC38-D3606D59590C}" dt="2020-02-13T03:58:00.675" v="224" actId="20577"/>
        <pc:sldMkLst>
          <pc:docMk/>
          <pc:sldMk cId="610148214" sldId="371"/>
        </pc:sldMkLst>
        <pc:spChg chg="mod">
          <ac:chgData name="哲瑋 蕭" userId="bebd2caeb2bb0d8e" providerId="LiveId" clId="{6A8CC31E-96B8-4419-BC38-D3606D59590C}" dt="2020-02-13T03:58:00.675" v="224" actId="20577"/>
          <ac:spMkLst>
            <pc:docMk/>
            <pc:sldMk cId="610148214" sldId="371"/>
            <ac:spMk id="6" creationId="{00000000-0000-0000-0000-000000000000}"/>
          </ac:spMkLst>
        </pc:spChg>
        <pc:spChg chg="mod">
          <ac:chgData name="哲瑋 蕭" userId="bebd2caeb2bb0d8e" providerId="LiveId" clId="{6A8CC31E-96B8-4419-BC38-D3606D59590C}" dt="2020-02-13T03:55:35.851" v="201" actId="20577"/>
          <ac:spMkLst>
            <pc:docMk/>
            <pc:sldMk cId="610148214" sldId="371"/>
            <ac:spMk id="7" creationId="{92ED22F9-4540-4EB3-B6F7-D613EC9C2289}"/>
          </ac:spMkLst>
        </pc:spChg>
        <pc:picChg chg="mod">
          <ac:chgData name="哲瑋 蕭" userId="bebd2caeb2bb0d8e" providerId="LiveId" clId="{6A8CC31E-96B8-4419-BC38-D3606D59590C}" dt="2020-02-13T03:56:31.641" v="202" actId="14826"/>
          <ac:picMkLst>
            <pc:docMk/>
            <pc:sldMk cId="610148214" sldId="371"/>
            <ac:picMk id="8" creationId="{34B3BBBB-99F2-4375-9023-7678A9A3421E}"/>
          </ac:picMkLst>
        </pc:picChg>
      </pc:sldChg>
      <pc:sldChg chg="modSp">
        <pc:chgData name="哲瑋 蕭" userId="bebd2caeb2bb0d8e" providerId="LiveId" clId="{6A8CC31E-96B8-4419-BC38-D3606D59590C}" dt="2020-02-13T03:57:56.899" v="220" actId="20577"/>
        <pc:sldMkLst>
          <pc:docMk/>
          <pc:sldMk cId="194527717" sldId="372"/>
        </pc:sldMkLst>
        <pc:spChg chg="mod">
          <ac:chgData name="哲瑋 蕭" userId="bebd2caeb2bb0d8e" providerId="LiveId" clId="{6A8CC31E-96B8-4419-BC38-D3606D59590C}" dt="2020-02-13T03:57:56.899" v="220" actId="20577"/>
          <ac:spMkLst>
            <pc:docMk/>
            <pc:sldMk cId="194527717" sldId="372"/>
            <ac:spMk id="6" creationId="{00000000-0000-0000-0000-000000000000}"/>
          </ac:spMkLst>
        </pc:spChg>
        <pc:spChg chg="mod">
          <ac:chgData name="哲瑋 蕭" userId="bebd2caeb2bb0d8e" providerId="LiveId" clId="{6A8CC31E-96B8-4419-BC38-D3606D59590C}" dt="2020-02-13T03:57:00.209" v="206" actId="20577"/>
          <ac:spMkLst>
            <pc:docMk/>
            <pc:sldMk cId="194527717" sldId="372"/>
            <ac:spMk id="7" creationId="{92ED22F9-4540-4EB3-B6F7-D613EC9C2289}"/>
          </ac:spMkLst>
        </pc:spChg>
        <pc:picChg chg="mod">
          <ac:chgData name="哲瑋 蕭" userId="bebd2caeb2bb0d8e" providerId="LiveId" clId="{6A8CC31E-96B8-4419-BC38-D3606D59590C}" dt="2020-02-13T03:56:40.457" v="203" actId="14826"/>
          <ac:picMkLst>
            <pc:docMk/>
            <pc:sldMk cId="194527717" sldId="372"/>
            <ac:picMk id="8" creationId="{34B3BBBB-99F2-4375-9023-7678A9A3421E}"/>
          </ac:picMkLst>
        </pc:picChg>
      </pc:sldChg>
      <pc:sldChg chg="modSp">
        <pc:chgData name="哲瑋 蕭" userId="bebd2caeb2bb0d8e" providerId="LiveId" clId="{6A8CC31E-96B8-4419-BC38-D3606D59590C}" dt="2020-02-13T03:58:03.731" v="226" actId="20577"/>
        <pc:sldMkLst>
          <pc:docMk/>
          <pc:sldMk cId="652888957" sldId="373"/>
        </pc:sldMkLst>
        <pc:spChg chg="mod">
          <ac:chgData name="哲瑋 蕭" userId="bebd2caeb2bb0d8e" providerId="LiveId" clId="{6A8CC31E-96B8-4419-BC38-D3606D59590C}" dt="2020-02-13T03:58:03.731" v="226" actId="20577"/>
          <ac:spMkLst>
            <pc:docMk/>
            <pc:sldMk cId="652888957" sldId="373"/>
            <ac:spMk id="6" creationId="{00000000-0000-0000-0000-000000000000}"/>
          </ac:spMkLst>
        </pc:spChg>
      </pc:sldChg>
      <pc:sldChg chg="modSp">
        <pc:chgData name="哲瑋 蕭" userId="bebd2caeb2bb0d8e" providerId="LiveId" clId="{6A8CC31E-96B8-4419-BC38-D3606D59590C}" dt="2020-02-13T04:56:24.770" v="268" actId="20577"/>
        <pc:sldMkLst>
          <pc:docMk/>
          <pc:sldMk cId="3302105832" sldId="374"/>
        </pc:sldMkLst>
        <pc:spChg chg="mod">
          <ac:chgData name="哲瑋 蕭" userId="bebd2caeb2bb0d8e" providerId="LiveId" clId="{6A8CC31E-96B8-4419-BC38-D3606D59590C}" dt="2020-02-13T03:57:47.515" v="210" actId="20577"/>
          <ac:spMkLst>
            <pc:docMk/>
            <pc:sldMk cId="3302105832" sldId="374"/>
            <ac:spMk id="6" creationId="{00000000-0000-0000-0000-000000000000}"/>
          </ac:spMkLst>
        </pc:spChg>
        <pc:spChg chg="mod">
          <ac:chgData name="哲瑋 蕭" userId="bebd2caeb2bb0d8e" providerId="LiveId" clId="{6A8CC31E-96B8-4419-BC38-D3606D59590C}" dt="2020-02-13T04:56:24.770" v="268" actId="20577"/>
          <ac:spMkLst>
            <pc:docMk/>
            <pc:sldMk cId="3302105832" sldId="374"/>
            <ac:spMk id="7" creationId="{92ED22F9-4540-4EB3-B6F7-D613EC9C2289}"/>
          </ac:spMkLst>
        </pc:spChg>
      </pc:sldChg>
      <pc:sldChg chg="delSp modSp add del">
        <pc:chgData name="哲瑋 蕭" userId="bebd2caeb2bb0d8e" providerId="LiveId" clId="{6A8CC31E-96B8-4419-BC38-D3606D59590C}" dt="2020-02-13T03:55:28.366" v="198" actId="47"/>
        <pc:sldMkLst>
          <pc:docMk/>
          <pc:sldMk cId="1918574043" sldId="375"/>
        </pc:sldMkLst>
        <pc:spChg chg="mod">
          <ac:chgData name="哲瑋 蕭" userId="bebd2caeb2bb0d8e" providerId="LiveId" clId="{6A8CC31E-96B8-4419-BC38-D3606D59590C}" dt="2020-02-13T03:47:00.587" v="191" actId="20577"/>
          <ac:spMkLst>
            <pc:docMk/>
            <pc:sldMk cId="1918574043" sldId="375"/>
            <ac:spMk id="6" creationId="{00000000-0000-0000-0000-000000000000}"/>
          </ac:spMkLst>
        </pc:spChg>
        <pc:picChg chg="del mod">
          <ac:chgData name="哲瑋 蕭" userId="bebd2caeb2bb0d8e" providerId="LiveId" clId="{6A8CC31E-96B8-4419-BC38-D3606D59590C}" dt="2020-02-13T03:55:26.438" v="196" actId="478"/>
          <ac:picMkLst>
            <pc:docMk/>
            <pc:sldMk cId="1918574043" sldId="375"/>
            <ac:picMk id="8" creationId="{34B3BBBB-99F2-4375-9023-7678A9A3421E}"/>
          </ac:picMkLst>
        </pc:picChg>
      </pc:sldChg>
      <pc:sldChg chg="delSp modSp add del">
        <pc:chgData name="哲瑋 蕭" userId="bebd2caeb2bb0d8e" providerId="LiveId" clId="{6A8CC31E-96B8-4419-BC38-D3606D59590C}" dt="2020-02-13T03:55:29.432" v="199" actId="47"/>
        <pc:sldMkLst>
          <pc:docMk/>
          <pc:sldMk cId="479765389" sldId="376"/>
        </pc:sldMkLst>
        <pc:spChg chg="mod">
          <ac:chgData name="哲瑋 蕭" userId="bebd2caeb2bb0d8e" providerId="LiveId" clId="{6A8CC31E-96B8-4419-BC38-D3606D59590C}" dt="2020-02-13T03:46:56.597" v="189" actId="20577"/>
          <ac:spMkLst>
            <pc:docMk/>
            <pc:sldMk cId="479765389" sldId="376"/>
            <ac:spMk id="6" creationId="{00000000-0000-0000-0000-000000000000}"/>
          </ac:spMkLst>
        </pc:spChg>
        <pc:spChg chg="mod">
          <ac:chgData name="哲瑋 蕭" userId="bebd2caeb2bb0d8e" providerId="LiveId" clId="{6A8CC31E-96B8-4419-BC38-D3606D59590C}" dt="2020-02-13T03:39:13.331" v="119" actId="20577"/>
          <ac:spMkLst>
            <pc:docMk/>
            <pc:sldMk cId="479765389" sldId="376"/>
            <ac:spMk id="7" creationId="{92ED22F9-4540-4EB3-B6F7-D613EC9C2289}"/>
          </ac:spMkLst>
        </pc:spChg>
        <pc:picChg chg="del mod">
          <ac:chgData name="哲瑋 蕭" userId="bebd2caeb2bb0d8e" providerId="LiveId" clId="{6A8CC31E-96B8-4419-BC38-D3606D59590C}" dt="2020-02-13T03:55:27.779" v="197" actId="478"/>
          <ac:picMkLst>
            <pc:docMk/>
            <pc:sldMk cId="479765389" sldId="376"/>
            <ac:picMk id="8" creationId="{34B3BBBB-99F2-4375-9023-7678A9A3421E}"/>
          </ac:picMkLst>
        </pc:picChg>
      </pc:sldChg>
      <pc:sldChg chg="modSp add del">
        <pc:chgData name="哲瑋 蕭" userId="bebd2caeb2bb0d8e" providerId="LiveId" clId="{6A8CC31E-96B8-4419-BC38-D3606D59590C}" dt="2020-02-13T03:55:30.564" v="200" actId="47"/>
        <pc:sldMkLst>
          <pc:docMk/>
          <pc:sldMk cId="4151756310" sldId="377"/>
        </pc:sldMkLst>
        <pc:spChg chg="mod">
          <ac:chgData name="哲瑋 蕭" userId="bebd2caeb2bb0d8e" providerId="LiveId" clId="{6A8CC31E-96B8-4419-BC38-D3606D59590C}" dt="2020-02-13T03:46:54.307" v="187" actId="20577"/>
          <ac:spMkLst>
            <pc:docMk/>
            <pc:sldMk cId="4151756310" sldId="377"/>
            <ac:spMk id="6" creationId="{00000000-0000-0000-0000-000000000000}"/>
          </ac:spMkLst>
        </pc:spChg>
        <pc:spChg chg="mod">
          <ac:chgData name="哲瑋 蕭" userId="bebd2caeb2bb0d8e" providerId="LiveId" clId="{6A8CC31E-96B8-4419-BC38-D3606D59590C}" dt="2020-02-13T03:39:31.327" v="131" actId="20577"/>
          <ac:spMkLst>
            <pc:docMk/>
            <pc:sldMk cId="4151756310" sldId="377"/>
            <ac:spMk id="7" creationId="{92ED22F9-4540-4EB3-B6F7-D613EC9C2289}"/>
          </ac:spMkLst>
        </pc:spChg>
        <pc:picChg chg="mod">
          <ac:chgData name="哲瑋 蕭" userId="bebd2caeb2bb0d8e" providerId="LiveId" clId="{6A8CC31E-96B8-4419-BC38-D3606D59590C}" dt="2020-02-13T03:39:38.772" v="132" actId="14826"/>
          <ac:picMkLst>
            <pc:docMk/>
            <pc:sldMk cId="4151756310" sldId="377"/>
            <ac:picMk id="8" creationId="{34B3BBBB-99F2-4375-9023-7678A9A3421E}"/>
          </ac:picMkLst>
        </pc:picChg>
      </pc:sldChg>
      <pc:sldChg chg="modSp add">
        <pc:chgData name="哲瑋 蕭" userId="bebd2caeb2bb0d8e" providerId="LiveId" clId="{6A8CC31E-96B8-4419-BC38-D3606D59590C}" dt="2020-02-13T03:57:51.364" v="214" actId="20577"/>
        <pc:sldMkLst>
          <pc:docMk/>
          <pc:sldMk cId="3664782367" sldId="378"/>
        </pc:sldMkLst>
        <pc:spChg chg="mod">
          <ac:chgData name="哲瑋 蕭" userId="bebd2caeb2bb0d8e" providerId="LiveId" clId="{6A8CC31E-96B8-4419-BC38-D3606D59590C}" dt="2020-02-13T03:57:51.364" v="214" actId="20577"/>
          <ac:spMkLst>
            <pc:docMk/>
            <pc:sldMk cId="3664782367" sldId="378"/>
            <ac:spMk id="6" creationId="{00000000-0000-0000-0000-000000000000}"/>
          </ac:spMkLst>
        </pc:spChg>
        <pc:spChg chg="mod">
          <ac:chgData name="哲瑋 蕭" userId="bebd2caeb2bb0d8e" providerId="LiveId" clId="{6A8CC31E-96B8-4419-BC38-D3606D59590C}" dt="2020-02-13T03:42:31.676" v="144"/>
          <ac:spMkLst>
            <pc:docMk/>
            <pc:sldMk cId="3664782367" sldId="378"/>
            <ac:spMk id="7" creationId="{92ED22F9-4540-4EB3-B6F7-D613EC9C2289}"/>
          </ac:spMkLst>
        </pc:spChg>
        <pc:picChg chg="mod">
          <ac:chgData name="哲瑋 蕭" userId="bebd2caeb2bb0d8e" providerId="LiveId" clId="{6A8CC31E-96B8-4419-BC38-D3606D59590C}" dt="2020-02-13T03:43:24.833" v="146" actId="14826"/>
          <ac:picMkLst>
            <pc:docMk/>
            <pc:sldMk cId="3664782367" sldId="378"/>
            <ac:picMk id="8" creationId="{34B3BBBB-99F2-4375-9023-7678A9A3421E}"/>
          </ac:picMkLst>
        </pc:picChg>
      </pc:sldChg>
    </pc:docChg>
  </pc:docChgLst>
  <pc:docChgLst>
    <pc:chgData name="哲瑋 蕭" userId="bebd2caeb2bb0d8e" providerId="LiveId" clId="{78F180F3-7BB3-5847-80E4-8F241E13DFA7}"/>
    <pc:docChg chg="custSel addSld delSld modSld">
      <pc:chgData name="哲瑋 蕭" userId="bebd2caeb2bb0d8e" providerId="LiveId" clId="{78F180F3-7BB3-5847-80E4-8F241E13DFA7}" dt="2020-04-14T12:52:55.165" v="809" actId="20577"/>
      <pc:docMkLst>
        <pc:docMk/>
      </pc:docMkLst>
      <pc:sldChg chg="modSp">
        <pc:chgData name="哲瑋 蕭" userId="bebd2caeb2bb0d8e" providerId="LiveId" clId="{78F180F3-7BB3-5847-80E4-8F241E13DFA7}" dt="2020-04-14T12:45:51.903" v="5" actId="20577"/>
        <pc:sldMkLst>
          <pc:docMk/>
          <pc:sldMk cId="0" sldId="359"/>
        </pc:sldMkLst>
        <pc:spChg chg="mod">
          <ac:chgData name="哲瑋 蕭" userId="bebd2caeb2bb0d8e" providerId="LiveId" clId="{78F180F3-7BB3-5847-80E4-8F241E13DFA7}" dt="2020-04-14T12:45:51.903" v="5" actId="20577"/>
          <ac:spMkLst>
            <pc:docMk/>
            <pc:sldMk cId="0" sldId="359"/>
            <ac:spMk id="3" creationId="{712D5389-F278-4C75-AEEE-A1AA69C06C97}"/>
          </ac:spMkLst>
        </pc:spChg>
      </pc:sldChg>
      <pc:sldChg chg="modSp">
        <pc:chgData name="哲瑋 蕭" userId="bebd2caeb2bb0d8e" providerId="LiveId" clId="{78F180F3-7BB3-5847-80E4-8F241E13DFA7}" dt="2020-04-14T12:52:55.165" v="809" actId="20577"/>
        <pc:sldMkLst>
          <pc:docMk/>
          <pc:sldMk cId="1584552250" sldId="361"/>
        </pc:sldMkLst>
        <pc:spChg chg="mod">
          <ac:chgData name="哲瑋 蕭" userId="bebd2caeb2bb0d8e" providerId="LiveId" clId="{78F180F3-7BB3-5847-80E4-8F241E13DFA7}" dt="2020-04-14T12:52:55.165" v="809" actId="20577"/>
          <ac:spMkLst>
            <pc:docMk/>
            <pc:sldMk cId="1584552250" sldId="361"/>
            <ac:spMk id="7" creationId="{85DC4865-9752-FC4B-B017-58EF947A85CE}"/>
          </ac:spMkLst>
        </pc:spChg>
      </pc:sldChg>
      <pc:sldChg chg="del">
        <pc:chgData name="哲瑋 蕭" userId="bebd2caeb2bb0d8e" providerId="LiveId" clId="{78F180F3-7BB3-5847-80E4-8F241E13DFA7}" dt="2020-04-14T12:50:53.802" v="625" actId="2696"/>
        <pc:sldMkLst>
          <pc:docMk/>
          <pc:sldMk cId="4113831270" sldId="384"/>
        </pc:sldMkLst>
      </pc:sldChg>
      <pc:sldChg chg="del">
        <pc:chgData name="哲瑋 蕭" userId="bebd2caeb2bb0d8e" providerId="LiveId" clId="{78F180F3-7BB3-5847-80E4-8F241E13DFA7}" dt="2020-04-14T12:50:50.980" v="623" actId="2696"/>
        <pc:sldMkLst>
          <pc:docMk/>
          <pc:sldMk cId="2667777261" sldId="386"/>
        </pc:sldMkLst>
      </pc:sldChg>
      <pc:sldChg chg="modSp">
        <pc:chgData name="哲瑋 蕭" userId="bebd2caeb2bb0d8e" providerId="LiveId" clId="{78F180F3-7BB3-5847-80E4-8F241E13DFA7}" dt="2020-04-14T12:50:46.190" v="622" actId="20577"/>
        <pc:sldMkLst>
          <pc:docMk/>
          <pc:sldMk cId="3203119991" sldId="387"/>
        </pc:sldMkLst>
        <pc:spChg chg="mod">
          <ac:chgData name="哲瑋 蕭" userId="bebd2caeb2bb0d8e" providerId="LiveId" clId="{78F180F3-7BB3-5847-80E4-8F241E13DFA7}" dt="2020-04-14T12:50:46.190" v="622" actId="20577"/>
          <ac:spMkLst>
            <pc:docMk/>
            <pc:sldMk cId="3203119991" sldId="387"/>
            <ac:spMk id="7" creationId="{85DC4865-9752-FC4B-B017-58EF947A85CE}"/>
          </ac:spMkLst>
        </pc:spChg>
      </pc:sldChg>
      <pc:sldChg chg="addSp modSp add">
        <pc:chgData name="哲瑋 蕭" userId="bebd2caeb2bb0d8e" providerId="LiveId" clId="{78F180F3-7BB3-5847-80E4-8F241E13DFA7}" dt="2020-04-14T12:51:37.143" v="663" actId="1076"/>
        <pc:sldMkLst>
          <pc:docMk/>
          <pc:sldMk cId="1592223708" sldId="388"/>
        </pc:sldMkLst>
        <pc:spChg chg="add mod">
          <ac:chgData name="哲瑋 蕭" userId="bebd2caeb2bb0d8e" providerId="LiveId" clId="{78F180F3-7BB3-5847-80E4-8F241E13DFA7}" dt="2020-04-14T12:51:37.143" v="663" actId="1076"/>
          <ac:spMkLst>
            <pc:docMk/>
            <pc:sldMk cId="1592223708" sldId="388"/>
            <ac:spMk id="2" creationId="{9286382A-53F6-A24C-A6CD-E0B81037C6E8}"/>
          </ac:spMkLst>
        </pc:spChg>
        <pc:spChg chg="mod">
          <ac:chgData name="哲瑋 蕭" userId="bebd2caeb2bb0d8e" providerId="LiveId" clId="{78F180F3-7BB3-5847-80E4-8F241E13DFA7}" dt="2020-04-14T12:50:59.055" v="627" actId="20577"/>
          <ac:spMkLst>
            <pc:docMk/>
            <pc:sldMk cId="1592223708" sldId="388"/>
            <ac:spMk id="6" creationId="{00000000-0000-0000-0000-000000000000}"/>
          </ac:spMkLst>
        </pc:spChg>
        <pc:spChg chg="mod">
          <ac:chgData name="哲瑋 蕭" userId="bebd2caeb2bb0d8e" providerId="LiveId" clId="{78F180F3-7BB3-5847-80E4-8F241E13DFA7}" dt="2020-04-14T12:51:07.488" v="656" actId="20577"/>
          <ac:spMkLst>
            <pc:docMk/>
            <pc:sldMk cId="1592223708" sldId="388"/>
            <ac:spMk id="7" creationId="{85DC4865-9752-FC4B-B017-58EF947A85CE}"/>
          </ac:spMkLst>
        </pc:spChg>
      </pc:sldChg>
      <pc:sldChg chg="del">
        <pc:chgData name="哲瑋 蕭" userId="bebd2caeb2bb0d8e" providerId="LiveId" clId="{78F180F3-7BB3-5847-80E4-8F241E13DFA7}" dt="2020-04-14T12:50:52.352" v="624" actId="2696"/>
        <pc:sldMkLst>
          <pc:docMk/>
          <pc:sldMk cId="3556065048" sldId="389"/>
        </pc:sldMkLst>
      </pc:sldChg>
    </pc:docChg>
  </pc:docChgLst>
  <pc:docChgLst>
    <pc:chgData name="哲瑋 蕭" userId="bebd2caeb2bb0d8e" providerId="LiveId" clId="{F7B04AF7-B4B1-1E4B-AF8F-831E6E8DC2E7}"/>
    <pc:docChg chg="undo custSel addSld delSld modSld">
      <pc:chgData name="哲瑋 蕭" userId="bebd2caeb2bb0d8e" providerId="LiveId" clId="{F7B04AF7-B4B1-1E4B-AF8F-831E6E8DC2E7}" dt="2020-05-05T07:27:25.946" v="3061" actId="20577"/>
      <pc:docMkLst>
        <pc:docMk/>
      </pc:docMkLst>
      <pc:sldChg chg="modSp">
        <pc:chgData name="哲瑋 蕭" userId="bebd2caeb2bb0d8e" providerId="LiveId" clId="{F7B04AF7-B4B1-1E4B-AF8F-831E6E8DC2E7}" dt="2020-05-05T05:30:10.069" v="5" actId="20577"/>
        <pc:sldMkLst>
          <pc:docMk/>
          <pc:sldMk cId="0" sldId="359"/>
        </pc:sldMkLst>
        <pc:spChg chg="mod">
          <ac:chgData name="哲瑋 蕭" userId="bebd2caeb2bb0d8e" providerId="LiveId" clId="{F7B04AF7-B4B1-1E4B-AF8F-831E6E8DC2E7}" dt="2020-05-05T05:30:10.069" v="5" actId="20577"/>
          <ac:spMkLst>
            <pc:docMk/>
            <pc:sldMk cId="0" sldId="359"/>
            <ac:spMk id="3" creationId="{712D5389-F278-4C75-AEEE-A1AA69C06C97}"/>
          </ac:spMkLst>
        </pc:spChg>
      </pc:sldChg>
      <pc:sldChg chg="modSp">
        <pc:chgData name="哲瑋 蕭" userId="bebd2caeb2bb0d8e" providerId="LiveId" clId="{F7B04AF7-B4B1-1E4B-AF8F-831E6E8DC2E7}" dt="2020-05-05T07:27:25.946" v="3061" actId="20577"/>
        <pc:sldMkLst>
          <pc:docMk/>
          <pc:sldMk cId="1584552250" sldId="361"/>
        </pc:sldMkLst>
        <pc:spChg chg="mod">
          <ac:chgData name="哲瑋 蕭" userId="bebd2caeb2bb0d8e" providerId="LiveId" clId="{F7B04AF7-B4B1-1E4B-AF8F-831E6E8DC2E7}" dt="2020-05-05T07:27:25.946" v="3061" actId="20577"/>
          <ac:spMkLst>
            <pc:docMk/>
            <pc:sldMk cId="1584552250" sldId="361"/>
            <ac:spMk id="7" creationId="{85DC4865-9752-FC4B-B017-58EF947A85CE}"/>
          </ac:spMkLst>
        </pc:spChg>
      </pc:sldChg>
      <pc:sldChg chg="del">
        <pc:chgData name="哲瑋 蕭" userId="bebd2caeb2bb0d8e" providerId="LiveId" clId="{F7B04AF7-B4B1-1E4B-AF8F-831E6E8DC2E7}" dt="2020-05-05T05:45:40.919" v="748" actId="2696"/>
        <pc:sldMkLst>
          <pc:docMk/>
          <pc:sldMk cId="3203119991" sldId="387"/>
        </pc:sldMkLst>
      </pc:sldChg>
      <pc:sldChg chg="del">
        <pc:chgData name="哲瑋 蕭" userId="bebd2caeb2bb0d8e" providerId="LiveId" clId="{F7B04AF7-B4B1-1E4B-AF8F-831E6E8DC2E7}" dt="2020-05-05T05:45:40.877" v="746" actId="2696"/>
        <pc:sldMkLst>
          <pc:docMk/>
          <pc:sldMk cId="1138575253" sldId="388"/>
        </pc:sldMkLst>
      </pc:sldChg>
      <pc:sldChg chg="del">
        <pc:chgData name="哲瑋 蕭" userId="bebd2caeb2bb0d8e" providerId="LiveId" clId="{F7B04AF7-B4B1-1E4B-AF8F-831E6E8DC2E7}" dt="2020-05-05T05:45:40.911" v="747" actId="2696"/>
        <pc:sldMkLst>
          <pc:docMk/>
          <pc:sldMk cId="2441836772" sldId="389"/>
        </pc:sldMkLst>
      </pc:sldChg>
      <pc:sldChg chg="delSp del">
        <pc:chgData name="哲瑋 蕭" userId="bebd2caeb2bb0d8e" providerId="LiveId" clId="{F7B04AF7-B4B1-1E4B-AF8F-831E6E8DC2E7}" dt="2020-05-05T05:30:27.831" v="8" actId="2696"/>
        <pc:sldMkLst>
          <pc:docMk/>
          <pc:sldMk cId="855253044" sldId="390"/>
        </pc:sldMkLst>
        <pc:spChg chg="del">
          <ac:chgData name="哲瑋 蕭" userId="bebd2caeb2bb0d8e" providerId="LiveId" clId="{F7B04AF7-B4B1-1E4B-AF8F-831E6E8DC2E7}" dt="2020-05-05T05:30:16.696" v="6" actId="478"/>
          <ac:spMkLst>
            <pc:docMk/>
            <pc:sldMk cId="855253044" sldId="390"/>
            <ac:spMk id="7" creationId="{85DC4865-9752-FC4B-B017-58EF947A85CE}"/>
          </ac:spMkLst>
        </pc:spChg>
        <pc:spChg chg="del">
          <ac:chgData name="哲瑋 蕭" userId="bebd2caeb2bb0d8e" providerId="LiveId" clId="{F7B04AF7-B4B1-1E4B-AF8F-831E6E8DC2E7}" dt="2020-05-05T05:30:22.930" v="7" actId="478"/>
          <ac:spMkLst>
            <pc:docMk/>
            <pc:sldMk cId="855253044" sldId="390"/>
            <ac:spMk id="21" creationId="{00000000-0000-0000-0000-000000000000}"/>
          </ac:spMkLst>
        </pc:spChg>
        <pc:spChg chg="del">
          <ac:chgData name="哲瑋 蕭" userId="bebd2caeb2bb0d8e" providerId="LiveId" clId="{F7B04AF7-B4B1-1E4B-AF8F-831E6E8DC2E7}" dt="2020-05-05T05:30:22.930" v="7" actId="478"/>
          <ac:spMkLst>
            <pc:docMk/>
            <pc:sldMk cId="855253044" sldId="390"/>
            <ac:spMk id="23" creationId="{00000000-0000-0000-0000-000000000000}"/>
          </ac:spMkLst>
        </pc:spChg>
        <pc:picChg chg="del">
          <ac:chgData name="哲瑋 蕭" userId="bebd2caeb2bb0d8e" providerId="LiveId" clId="{F7B04AF7-B4B1-1E4B-AF8F-831E6E8DC2E7}" dt="2020-05-05T05:30:22.930" v="7" actId="478"/>
          <ac:picMkLst>
            <pc:docMk/>
            <pc:sldMk cId="855253044" sldId="390"/>
            <ac:picMk id="4" creationId="{00000000-0000-0000-0000-000000000000}"/>
          </ac:picMkLst>
        </pc:picChg>
        <pc:picChg chg="del">
          <ac:chgData name="哲瑋 蕭" userId="bebd2caeb2bb0d8e" providerId="LiveId" clId="{F7B04AF7-B4B1-1E4B-AF8F-831E6E8DC2E7}" dt="2020-05-05T05:30:22.930" v="7" actId="478"/>
          <ac:picMkLst>
            <pc:docMk/>
            <pc:sldMk cId="855253044" sldId="390"/>
            <ac:picMk id="5" creationId="{00000000-0000-0000-0000-000000000000}"/>
          </ac:picMkLst>
        </pc:picChg>
        <pc:picChg chg="del">
          <ac:chgData name="哲瑋 蕭" userId="bebd2caeb2bb0d8e" providerId="LiveId" clId="{F7B04AF7-B4B1-1E4B-AF8F-831E6E8DC2E7}" dt="2020-05-05T05:30:22.930" v="7" actId="478"/>
          <ac:picMkLst>
            <pc:docMk/>
            <pc:sldMk cId="855253044" sldId="390"/>
            <ac:picMk id="8" creationId="{00000000-0000-0000-0000-000000000000}"/>
          </ac:picMkLst>
        </pc:picChg>
        <pc:cxnChg chg="del">
          <ac:chgData name="哲瑋 蕭" userId="bebd2caeb2bb0d8e" providerId="LiveId" clId="{F7B04AF7-B4B1-1E4B-AF8F-831E6E8DC2E7}" dt="2020-05-05T05:30:22.930" v="7" actId="478"/>
          <ac:cxnSpMkLst>
            <pc:docMk/>
            <pc:sldMk cId="855253044" sldId="390"/>
            <ac:cxnSpMk id="10" creationId="{00000000-0000-0000-0000-000000000000}"/>
          </ac:cxnSpMkLst>
        </pc:cxnChg>
        <pc:cxnChg chg="del">
          <ac:chgData name="哲瑋 蕭" userId="bebd2caeb2bb0d8e" providerId="LiveId" clId="{F7B04AF7-B4B1-1E4B-AF8F-831E6E8DC2E7}" dt="2020-05-05T05:30:22.930" v="7" actId="478"/>
          <ac:cxnSpMkLst>
            <pc:docMk/>
            <pc:sldMk cId="855253044" sldId="390"/>
            <ac:cxnSpMk id="12" creationId="{00000000-0000-0000-0000-000000000000}"/>
          </ac:cxnSpMkLst>
        </pc:cxnChg>
        <pc:cxnChg chg="del">
          <ac:chgData name="哲瑋 蕭" userId="bebd2caeb2bb0d8e" providerId="LiveId" clId="{F7B04AF7-B4B1-1E4B-AF8F-831E6E8DC2E7}" dt="2020-05-05T05:30:22.930" v="7" actId="478"/>
          <ac:cxnSpMkLst>
            <pc:docMk/>
            <pc:sldMk cId="855253044" sldId="390"/>
            <ac:cxnSpMk id="17" creationId="{00000000-0000-0000-0000-000000000000}"/>
          </ac:cxnSpMkLst>
        </pc:cxnChg>
      </pc:sldChg>
      <pc:sldChg chg="addSp delSp modSp">
        <pc:chgData name="哲瑋 蕭" userId="bebd2caeb2bb0d8e" providerId="LiveId" clId="{F7B04AF7-B4B1-1E4B-AF8F-831E6E8DC2E7}" dt="2020-05-05T05:45:29.788" v="745"/>
        <pc:sldMkLst>
          <pc:docMk/>
          <pc:sldMk cId="518655882" sldId="391"/>
        </pc:sldMkLst>
        <pc:spChg chg="del">
          <ac:chgData name="哲瑋 蕭" userId="bebd2caeb2bb0d8e" providerId="LiveId" clId="{F7B04AF7-B4B1-1E4B-AF8F-831E6E8DC2E7}" dt="2020-05-05T05:30:31.330" v="10" actId="478"/>
          <ac:spMkLst>
            <pc:docMk/>
            <pc:sldMk cId="518655882" sldId="391"/>
            <ac:spMk id="3" creationId="{00000000-0000-0000-0000-000000000000}"/>
          </ac:spMkLst>
        </pc:spChg>
        <pc:spChg chg="mod">
          <ac:chgData name="哲瑋 蕭" userId="bebd2caeb2bb0d8e" providerId="LiveId" clId="{F7B04AF7-B4B1-1E4B-AF8F-831E6E8DC2E7}" dt="2020-05-05T05:45:29.788" v="745"/>
          <ac:spMkLst>
            <pc:docMk/>
            <pc:sldMk cId="518655882" sldId="391"/>
            <ac:spMk id="7" creationId="{85DC4865-9752-FC4B-B017-58EF947A85CE}"/>
          </ac:spMkLst>
        </pc:spChg>
        <pc:picChg chg="del">
          <ac:chgData name="哲瑋 蕭" userId="bebd2caeb2bb0d8e" providerId="LiveId" clId="{F7B04AF7-B4B1-1E4B-AF8F-831E6E8DC2E7}" dt="2020-05-05T05:30:29.958" v="9" actId="478"/>
          <ac:picMkLst>
            <pc:docMk/>
            <pc:sldMk cId="518655882" sldId="391"/>
            <ac:picMk id="2" creationId="{00000000-0000-0000-0000-000000000000}"/>
          </ac:picMkLst>
        </pc:picChg>
        <pc:picChg chg="add del mod">
          <ac:chgData name="哲瑋 蕭" userId="bebd2caeb2bb0d8e" providerId="LiveId" clId="{F7B04AF7-B4B1-1E4B-AF8F-831E6E8DC2E7}" dt="2020-05-05T05:40:16.758" v="516" actId="478"/>
          <ac:picMkLst>
            <pc:docMk/>
            <pc:sldMk cId="518655882" sldId="391"/>
            <ac:picMk id="4" creationId="{626E5A6A-BF1E-774E-9A43-8E3BB37C2686}"/>
          </ac:picMkLst>
        </pc:picChg>
      </pc:sldChg>
      <pc:sldChg chg="addSp modSp add">
        <pc:chgData name="哲瑋 蕭" userId="bebd2caeb2bb0d8e" providerId="LiveId" clId="{F7B04AF7-B4B1-1E4B-AF8F-831E6E8DC2E7}" dt="2020-05-05T05:54:28.923" v="1091" actId="20577"/>
        <pc:sldMkLst>
          <pc:docMk/>
          <pc:sldMk cId="1001558172" sldId="392"/>
        </pc:sldMkLst>
        <pc:spChg chg="mod">
          <ac:chgData name="哲瑋 蕭" userId="bebd2caeb2bb0d8e" providerId="LiveId" clId="{F7B04AF7-B4B1-1E4B-AF8F-831E6E8DC2E7}" dt="2020-05-05T05:54:28.923" v="1091" actId="20577"/>
          <ac:spMkLst>
            <pc:docMk/>
            <pc:sldMk cId="1001558172" sldId="392"/>
            <ac:spMk id="7" creationId="{85DC4865-9752-FC4B-B017-58EF947A85CE}"/>
          </ac:spMkLst>
        </pc:spChg>
        <pc:picChg chg="mod">
          <ac:chgData name="哲瑋 蕭" userId="bebd2caeb2bb0d8e" providerId="LiveId" clId="{F7B04AF7-B4B1-1E4B-AF8F-831E6E8DC2E7}" dt="2020-05-05T05:54:09.194" v="1085" actId="1076"/>
          <ac:picMkLst>
            <pc:docMk/>
            <pc:sldMk cId="1001558172" sldId="392"/>
            <ac:picMk id="4" creationId="{626E5A6A-BF1E-774E-9A43-8E3BB37C2686}"/>
          </ac:picMkLst>
        </pc:picChg>
        <pc:picChg chg="add mod modCrop">
          <ac:chgData name="哲瑋 蕭" userId="bebd2caeb2bb0d8e" providerId="LiveId" clId="{F7B04AF7-B4B1-1E4B-AF8F-831E6E8DC2E7}" dt="2020-05-05T05:51:40.559" v="878" actId="1076"/>
          <ac:picMkLst>
            <pc:docMk/>
            <pc:sldMk cId="1001558172" sldId="392"/>
            <ac:picMk id="8" creationId="{B50CD169-098D-6C4E-A7A7-2B8FB086E9C7}"/>
          </ac:picMkLst>
        </pc:picChg>
      </pc:sldChg>
      <pc:sldChg chg="addSp delSp modSp add modAnim">
        <pc:chgData name="哲瑋 蕭" userId="bebd2caeb2bb0d8e" providerId="LiveId" clId="{F7B04AF7-B4B1-1E4B-AF8F-831E6E8DC2E7}" dt="2020-05-05T06:58:29.591" v="2666" actId="207"/>
        <pc:sldMkLst>
          <pc:docMk/>
          <pc:sldMk cId="2604553744" sldId="393"/>
        </pc:sldMkLst>
        <pc:spChg chg="add mod">
          <ac:chgData name="哲瑋 蕭" userId="bebd2caeb2bb0d8e" providerId="LiveId" clId="{F7B04AF7-B4B1-1E4B-AF8F-831E6E8DC2E7}" dt="2020-05-05T06:24:24.265" v="1879" actId="1076"/>
          <ac:spMkLst>
            <pc:docMk/>
            <pc:sldMk cId="2604553744" sldId="393"/>
            <ac:spMk id="5" creationId="{692F5A8F-0E8F-924B-AA98-B00B5C71986A}"/>
          </ac:spMkLst>
        </pc:spChg>
        <pc:spChg chg="mod">
          <ac:chgData name="哲瑋 蕭" userId="bebd2caeb2bb0d8e" providerId="LiveId" clId="{F7B04AF7-B4B1-1E4B-AF8F-831E6E8DC2E7}" dt="2020-05-05T06:58:29.591" v="2666" actId="207"/>
          <ac:spMkLst>
            <pc:docMk/>
            <pc:sldMk cId="2604553744" sldId="393"/>
            <ac:spMk id="7" creationId="{85DC4865-9752-FC4B-B017-58EF947A85CE}"/>
          </ac:spMkLst>
        </pc:spChg>
        <pc:picChg chg="add del mod">
          <ac:chgData name="哲瑋 蕭" userId="bebd2caeb2bb0d8e" providerId="LiveId" clId="{F7B04AF7-B4B1-1E4B-AF8F-831E6E8DC2E7}" dt="2020-05-05T06:01:53.564" v="1267" actId="478"/>
          <ac:picMkLst>
            <pc:docMk/>
            <pc:sldMk cId="2604553744" sldId="393"/>
            <ac:picMk id="2" creationId="{A519A35A-77DF-8640-BB70-11635989D5A2}"/>
          </ac:picMkLst>
        </pc:picChg>
        <pc:picChg chg="add mod">
          <ac:chgData name="哲瑋 蕭" userId="bebd2caeb2bb0d8e" providerId="LiveId" clId="{F7B04AF7-B4B1-1E4B-AF8F-831E6E8DC2E7}" dt="2020-05-05T06:24:17.336" v="1878" actId="1076"/>
          <ac:picMkLst>
            <pc:docMk/>
            <pc:sldMk cId="2604553744" sldId="393"/>
            <ac:picMk id="3" creationId="{3825EC5E-641A-E54E-A68F-ED9372936942}"/>
          </ac:picMkLst>
        </pc:picChg>
        <pc:picChg chg="del">
          <ac:chgData name="哲瑋 蕭" userId="bebd2caeb2bb0d8e" providerId="LiveId" clId="{F7B04AF7-B4B1-1E4B-AF8F-831E6E8DC2E7}" dt="2020-05-05T05:59:26.501" v="1152" actId="478"/>
          <ac:picMkLst>
            <pc:docMk/>
            <pc:sldMk cId="2604553744" sldId="393"/>
            <ac:picMk id="4" creationId="{626E5A6A-BF1E-774E-9A43-8E3BB37C2686}"/>
          </ac:picMkLst>
        </pc:picChg>
        <pc:picChg chg="del">
          <ac:chgData name="哲瑋 蕭" userId="bebd2caeb2bb0d8e" providerId="LiveId" clId="{F7B04AF7-B4B1-1E4B-AF8F-831E6E8DC2E7}" dt="2020-05-05T05:57:48.461" v="1124" actId="478"/>
          <ac:picMkLst>
            <pc:docMk/>
            <pc:sldMk cId="2604553744" sldId="393"/>
            <ac:picMk id="8" creationId="{B50CD169-098D-6C4E-A7A7-2B8FB086E9C7}"/>
          </ac:picMkLst>
        </pc:picChg>
      </pc:sldChg>
      <pc:sldChg chg="add del">
        <pc:chgData name="哲瑋 蕭" userId="bebd2caeb2bb0d8e" providerId="LiveId" clId="{F7B04AF7-B4B1-1E4B-AF8F-831E6E8DC2E7}" dt="2020-05-05T05:40:10.129" v="513"/>
        <pc:sldMkLst>
          <pc:docMk/>
          <pc:sldMk cId="3964617655" sldId="393"/>
        </pc:sldMkLst>
      </pc:sldChg>
      <pc:sldChg chg="addSp delSp modSp add delAnim modAnim">
        <pc:chgData name="哲瑋 蕭" userId="bebd2caeb2bb0d8e" providerId="LiveId" clId="{F7B04AF7-B4B1-1E4B-AF8F-831E6E8DC2E7}" dt="2020-05-05T06:48:34.878" v="2269"/>
        <pc:sldMkLst>
          <pc:docMk/>
          <pc:sldMk cId="2244558347" sldId="394"/>
        </pc:sldMkLst>
        <pc:spChg chg="add del mod">
          <ac:chgData name="哲瑋 蕭" userId="bebd2caeb2bb0d8e" providerId="LiveId" clId="{F7B04AF7-B4B1-1E4B-AF8F-831E6E8DC2E7}" dt="2020-05-05T06:32:46.903" v="2144" actId="478"/>
          <ac:spMkLst>
            <pc:docMk/>
            <pc:sldMk cId="2244558347" sldId="394"/>
            <ac:spMk id="2" creationId="{AA1074A0-57F1-EA48-A065-024BB312725F}"/>
          </ac:spMkLst>
        </pc:spChg>
        <pc:spChg chg="add mod">
          <ac:chgData name="哲瑋 蕭" userId="bebd2caeb2bb0d8e" providerId="LiveId" clId="{F7B04AF7-B4B1-1E4B-AF8F-831E6E8DC2E7}" dt="2020-05-05T06:34:39.683" v="2203" actId="164"/>
          <ac:spMkLst>
            <pc:docMk/>
            <pc:sldMk cId="2244558347" sldId="394"/>
            <ac:spMk id="4" creationId="{43214522-DC2B-BC42-92F8-2B6E2DFC7FF5}"/>
          </ac:spMkLst>
        </pc:spChg>
        <pc:spChg chg="del">
          <ac:chgData name="哲瑋 蕭" userId="bebd2caeb2bb0d8e" providerId="LiveId" clId="{F7B04AF7-B4B1-1E4B-AF8F-831E6E8DC2E7}" dt="2020-05-05T06:30:49.105" v="2132" actId="478"/>
          <ac:spMkLst>
            <pc:docMk/>
            <pc:sldMk cId="2244558347" sldId="394"/>
            <ac:spMk id="5" creationId="{692F5A8F-0E8F-924B-AA98-B00B5C71986A}"/>
          </ac:spMkLst>
        </pc:spChg>
        <pc:spChg chg="mod">
          <ac:chgData name="哲瑋 蕭" userId="bebd2caeb2bb0d8e" providerId="LiveId" clId="{F7B04AF7-B4B1-1E4B-AF8F-831E6E8DC2E7}" dt="2020-05-05T06:46:18.089" v="2253" actId="207"/>
          <ac:spMkLst>
            <pc:docMk/>
            <pc:sldMk cId="2244558347" sldId="394"/>
            <ac:spMk id="7" creationId="{85DC4865-9752-FC4B-B017-58EF947A85CE}"/>
          </ac:spMkLst>
        </pc:spChg>
        <pc:spChg chg="add mod">
          <ac:chgData name="哲瑋 蕭" userId="bebd2caeb2bb0d8e" providerId="LiveId" clId="{F7B04AF7-B4B1-1E4B-AF8F-831E6E8DC2E7}" dt="2020-05-05T06:34:39.683" v="2203" actId="164"/>
          <ac:spMkLst>
            <pc:docMk/>
            <pc:sldMk cId="2244558347" sldId="394"/>
            <ac:spMk id="8" creationId="{65A8D8A1-033D-5B47-BDCF-6E08F48E08AB}"/>
          </ac:spMkLst>
        </pc:spChg>
        <pc:spChg chg="add mod">
          <ac:chgData name="哲瑋 蕭" userId="bebd2caeb2bb0d8e" providerId="LiveId" clId="{F7B04AF7-B4B1-1E4B-AF8F-831E6E8DC2E7}" dt="2020-05-05T06:34:39.683" v="2203" actId="164"/>
          <ac:spMkLst>
            <pc:docMk/>
            <pc:sldMk cId="2244558347" sldId="394"/>
            <ac:spMk id="9" creationId="{236F6AA2-DCC6-5F4B-8D3C-2957F2552358}"/>
          </ac:spMkLst>
        </pc:spChg>
        <pc:spChg chg="add mod">
          <ac:chgData name="哲瑋 蕭" userId="bebd2caeb2bb0d8e" providerId="LiveId" clId="{F7B04AF7-B4B1-1E4B-AF8F-831E6E8DC2E7}" dt="2020-05-05T06:34:39.683" v="2203" actId="164"/>
          <ac:spMkLst>
            <pc:docMk/>
            <pc:sldMk cId="2244558347" sldId="394"/>
            <ac:spMk id="10" creationId="{8B4E5B3A-B557-6D44-91A8-481525C116DF}"/>
          </ac:spMkLst>
        </pc:spChg>
        <pc:spChg chg="add mod">
          <ac:chgData name="哲瑋 蕭" userId="bebd2caeb2bb0d8e" providerId="LiveId" clId="{F7B04AF7-B4B1-1E4B-AF8F-831E6E8DC2E7}" dt="2020-05-05T06:34:39.683" v="2203" actId="164"/>
          <ac:spMkLst>
            <pc:docMk/>
            <pc:sldMk cId="2244558347" sldId="394"/>
            <ac:spMk id="11" creationId="{6109228A-7552-D543-9F36-D11CD864BF3B}"/>
          </ac:spMkLst>
        </pc:spChg>
        <pc:spChg chg="add mod">
          <ac:chgData name="哲瑋 蕭" userId="bebd2caeb2bb0d8e" providerId="LiveId" clId="{F7B04AF7-B4B1-1E4B-AF8F-831E6E8DC2E7}" dt="2020-05-05T06:35:49.074" v="2231" actId="20577"/>
          <ac:spMkLst>
            <pc:docMk/>
            <pc:sldMk cId="2244558347" sldId="394"/>
            <ac:spMk id="13" creationId="{F17720D6-7A92-2C42-84B7-156B66C3C2CF}"/>
          </ac:spMkLst>
        </pc:spChg>
        <pc:spChg chg="add mod">
          <ac:chgData name="哲瑋 蕭" userId="bebd2caeb2bb0d8e" providerId="LiveId" clId="{F7B04AF7-B4B1-1E4B-AF8F-831E6E8DC2E7}" dt="2020-05-05T06:44:48.970" v="2236" actId="14100"/>
          <ac:spMkLst>
            <pc:docMk/>
            <pc:sldMk cId="2244558347" sldId="394"/>
            <ac:spMk id="14" creationId="{FF90F583-9FBC-584D-9E65-5A7BA74061CE}"/>
          </ac:spMkLst>
        </pc:spChg>
        <pc:spChg chg="add mod">
          <ac:chgData name="哲瑋 蕭" userId="bebd2caeb2bb0d8e" providerId="LiveId" clId="{F7B04AF7-B4B1-1E4B-AF8F-831E6E8DC2E7}" dt="2020-05-05T06:45:16.370" v="2247" actId="1036"/>
          <ac:spMkLst>
            <pc:docMk/>
            <pc:sldMk cId="2244558347" sldId="394"/>
            <ac:spMk id="16" creationId="{EAE88D43-DF4F-A74D-B5E0-94B83C6264BD}"/>
          </ac:spMkLst>
        </pc:spChg>
        <pc:spChg chg="add mod">
          <ac:chgData name="哲瑋 蕭" userId="bebd2caeb2bb0d8e" providerId="LiveId" clId="{F7B04AF7-B4B1-1E4B-AF8F-831E6E8DC2E7}" dt="2020-05-05T06:45:05.208" v="2242" actId="1076"/>
          <ac:spMkLst>
            <pc:docMk/>
            <pc:sldMk cId="2244558347" sldId="394"/>
            <ac:spMk id="17" creationId="{E8B8B68F-ECDD-6543-83EE-026B918B4F59}"/>
          </ac:spMkLst>
        </pc:spChg>
        <pc:spChg chg="add mod">
          <ac:chgData name="哲瑋 蕭" userId="bebd2caeb2bb0d8e" providerId="LiveId" clId="{F7B04AF7-B4B1-1E4B-AF8F-831E6E8DC2E7}" dt="2020-05-05T06:45:18.624" v="2248" actId="1035"/>
          <ac:spMkLst>
            <pc:docMk/>
            <pc:sldMk cId="2244558347" sldId="394"/>
            <ac:spMk id="18" creationId="{B35CD27C-0485-5B4C-A3EB-453BCBC2CA46}"/>
          </ac:spMkLst>
        </pc:spChg>
        <pc:grpChg chg="add mod">
          <ac:chgData name="哲瑋 蕭" userId="bebd2caeb2bb0d8e" providerId="LiveId" clId="{F7B04AF7-B4B1-1E4B-AF8F-831E6E8DC2E7}" dt="2020-05-05T06:35:55.760" v="2232" actId="1076"/>
          <ac:grpSpMkLst>
            <pc:docMk/>
            <pc:sldMk cId="2244558347" sldId="394"/>
            <ac:grpSpMk id="12" creationId="{0DC35E28-0FF5-C244-9D3F-531BC47C92E9}"/>
          </ac:grpSpMkLst>
        </pc:grpChg>
        <pc:picChg chg="del">
          <ac:chgData name="哲瑋 蕭" userId="bebd2caeb2bb0d8e" providerId="LiveId" clId="{F7B04AF7-B4B1-1E4B-AF8F-831E6E8DC2E7}" dt="2020-05-05T06:30:46.697" v="2131" actId="478"/>
          <ac:picMkLst>
            <pc:docMk/>
            <pc:sldMk cId="2244558347" sldId="394"/>
            <ac:picMk id="3" creationId="{3825EC5E-641A-E54E-A68F-ED9372936942}"/>
          </ac:picMkLst>
        </pc:picChg>
      </pc:sldChg>
      <pc:sldChg chg="addSp modSp add">
        <pc:chgData name="哲瑋 蕭" userId="bebd2caeb2bb0d8e" providerId="LiveId" clId="{F7B04AF7-B4B1-1E4B-AF8F-831E6E8DC2E7}" dt="2020-05-05T06:49:58.166" v="2286" actId="1036"/>
        <pc:sldMkLst>
          <pc:docMk/>
          <pc:sldMk cId="2236570077" sldId="395"/>
        </pc:sldMkLst>
        <pc:spChg chg="add mod">
          <ac:chgData name="哲瑋 蕭" userId="bebd2caeb2bb0d8e" providerId="LiveId" clId="{F7B04AF7-B4B1-1E4B-AF8F-831E6E8DC2E7}" dt="2020-05-05T06:49:58.166" v="2286" actId="1036"/>
          <ac:spMkLst>
            <pc:docMk/>
            <pc:sldMk cId="2236570077" sldId="395"/>
            <ac:spMk id="2" creationId="{BE79CBB1-2D43-0E4E-9FC2-7ADD4BF847AC}"/>
          </ac:spMkLst>
        </pc:spChg>
        <pc:spChg chg="add mod">
          <ac:chgData name="哲瑋 蕭" userId="bebd2caeb2bb0d8e" providerId="LiveId" clId="{F7B04AF7-B4B1-1E4B-AF8F-831E6E8DC2E7}" dt="2020-05-05T06:49:32.917" v="2275" actId="1076"/>
          <ac:spMkLst>
            <pc:docMk/>
            <pc:sldMk cId="2236570077" sldId="395"/>
            <ac:spMk id="3" creationId="{BC0F7086-0882-664F-8170-80B36D418E8D}"/>
          </ac:spMkLst>
        </pc:spChg>
        <pc:spChg chg="mod">
          <ac:chgData name="哲瑋 蕭" userId="bebd2caeb2bb0d8e" providerId="LiveId" clId="{F7B04AF7-B4B1-1E4B-AF8F-831E6E8DC2E7}" dt="2020-05-05T06:49:26.406" v="2273"/>
          <ac:spMkLst>
            <pc:docMk/>
            <pc:sldMk cId="2236570077" sldId="395"/>
            <ac:spMk id="7" creationId="{85DC4865-9752-FC4B-B017-58EF947A85CE}"/>
          </ac:spMkLst>
        </pc:spChg>
        <pc:spChg chg="mod">
          <ac:chgData name="哲瑋 蕭" userId="bebd2caeb2bb0d8e" providerId="LiveId" clId="{F7B04AF7-B4B1-1E4B-AF8F-831E6E8DC2E7}" dt="2020-05-05T06:46:00.661" v="2252" actId="14100"/>
          <ac:spMkLst>
            <pc:docMk/>
            <pc:sldMk cId="2236570077" sldId="395"/>
            <ac:spMk id="14" creationId="{FF90F583-9FBC-584D-9E65-5A7BA74061CE}"/>
          </ac:spMkLst>
        </pc:spChg>
        <pc:spChg chg="mod">
          <ac:chgData name="哲瑋 蕭" userId="bebd2caeb2bb0d8e" providerId="LiveId" clId="{F7B04AF7-B4B1-1E4B-AF8F-831E6E8DC2E7}" dt="2020-05-05T06:46:00.661" v="2252" actId="14100"/>
          <ac:spMkLst>
            <pc:docMk/>
            <pc:sldMk cId="2236570077" sldId="395"/>
            <ac:spMk id="16" creationId="{EAE88D43-DF4F-A74D-B5E0-94B83C6264BD}"/>
          </ac:spMkLst>
        </pc:spChg>
        <pc:spChg chg="mod">
          <ac:chgData name="哲瑋 蕭" userId="bebd2caeb2bb0d8e" providerId="LiveId" clId="{F7B04AF7-B4B1-1E4B-AF8F-831E6E8DC2E7}" dt="2020-05-05T06:46:00.661" v="2252" actId="14100"/>
          <ac:spMkLst>
            <pc:docMk/>
            <pc:sldMk cId="2236570077" sldId="395"/>
            <ac:spMk id="17" creationId="{E8B8B68F-ECDD-6543-83EE-026B918B4F59}"/>
          </ac:spMkLst>
        </pc:spChg>
        <pc:spChg chg="mod">
          <ac:chgData name="哲瑋 蕭" userId="bebd2caeb2bb0d8e" providerId="LiveId" clId="{F7B04AF7-B4B1-1E4B-AF8F-831E6E8DC2E7}" dt="2020-05-05T06:46:00.661" v="2252" actId="14100"/>
          <ac:spMkLst>
            <pc:docMk/>
            <pc:sldMk cId="2236570077" sldId="395"/>
            <ac:spMk id="18" creationId="{B35CD27C-0485-5B4C-A3EB-453BCBC2CA46}"/>
          </ac:spMkLst>
        </pc:spChg>
      </pc:sldChg>
      <pc:sldChg chg="addSp delSp modSp add delAnim modAnim">
        <pc:chgData name="哲瑋 蕭" userId="bebd2caeb2bb0d8e" providerId="LiveId" clId="{F7B04AF7-B4B1-1E4B-AF8F-831E6E8DC2E7}" dt="2020-05-05T07:04:00.380" v="2727" actId="207"/>
        <pc:sldMkLst>
          <pc:docMk/>
          <pc:sldMk cId="3598538476" sldId="396"/>
        </pc:sldMkLst>
        <pc:spChg chg="del">
          <ac:chgData name="哲瑋 蕭" userId="bebd2caeb2bb0d8e" providerId="LiveId" clId="{F7B04AF7-B4B1-1E4B-AF8F-831E6E8DC2E7}" dt="2020-05-05T06:52:49.396" v="2288" actId="478"/>
          <ac:spMkLst>
            <pc:docMk/>
            <pc:sldMk cId="3598538476" sldId="396"/>
            <ac:spMk id="2" creationId="{BE79CBB1-2D43-0E4E-9FC2-7ADD4BF847AC}"/>
          </ac:spMkLst>
        </pc:spChg>
        <pc:spChg chg="del">
          <ac:chgData name="哲瑋 蕭" userId="bebd2caeb2bb0d8e" providerId="LiveId" clId="{F7B04AF7-B4B1-1E4B-AF8F-831E6E8DC2E7}" dt="2020-05-05T06:52:49.396" v="2288" actId="478"/>
          <ac:spMkLst>
            <pc:docMk/>
            <pc:sldMk cId="3598538476" sldId="396"/>
            <ac:spMk id="3" creationId="{BC0F7086-0882-664F-8170-80B36D418E8D}"/>
          </ac:spMkLst>
        </pc:spChg>
        <pc:spChg chg="add mod">
          <ac:chgData name="哲瑋 蕭" userId="bebd2caeb2bb0d8e" providerId="LiveId" clId="{F7B04AF7-B4B1-1E4B-AF8F-831E6E8DC2E7}" dt="2020-05-05T07:04:00.380" v="2727" actId="207"/>
          <ac:spMkLst>
            <pc:docMk/>
            <pc:sldMk cId="3598538476" sldId="396"/>
            <ac:spMk id="5" creationId="{C2616FC3-072F-3C49-AA00-721E7411EF32}"/>
          </ac:spMkLst>
        </pc:spChg>
        <pc:spChg chg="mod">
          <ac:chgData name="哲瑋 蕭" userId="bebd2caeb2bb0d8e" providerId="LiveId" clId="{F7B04AF7-B4B1-1E4B-AF8F-831E6E8DC2E7}" dt="2020-05-05T06:56:16.943" v="2625" actId="20577"/>
          <ac:spMkLst>
            <pc:docMk/>
            <pc:sldMk cId="3598538476" sldId="396"/>
            <ac:spMk id="7" creationId="{85DC4865-9752-FC4B-B017-58EF947A85CE}"/>
          </ac:spMkLst>
        </pc:spChg>
        <pc:spChg chg="del">
          <ac:chgData name="哲瑋 蕭" userId="bebd2caeb2bb0d8e" providerId="LiveId" clId="{F7B04AF7-B4B1-1E4B-AF8F-831E6E8DC2E7}" dt="2020-05-05T06:52:49.396" v="2288" actId="478"/>
          <ac:spMkLst>
            <pc:docMk/>
            <pc:sldMk cId="3598538476" sldId="396"/>
            <ac:spMk id="13" creationId="{F17720D6-7A92-2C42-84B7-156B66C3C2CF}"/>
          </ac:spMkLst>
        </pc:spChg>
        <pc:spChg chg="del">
          <ac:chgData name="哲瑋 蕭" userId="bebd2caeb2bb0d8e" providerId="LiveId" clId="{F7B04AF7-B4B1-1E4B-AF8F-831E6E8DC2E7}" dt="2020-05-05T06:52:49.396" v="2288" actId="478"/>
          <ac:spMkLst>
            <pc:docMk/>
            <pc:sldMk cId="3598538476" sldId="396"/>
            <ac:spMk id="14" creationId="{FF90F583-9FBC-584D-9E65-5A7BA74061CE}"/>
          </ac:spMkLst>
        </pc:spChg>
        <pc:spChg chg="del">
          <ac:chgData name="哲瑋 蕭" userId="bebd2caeb2bb0d8e" providerId="LiveId" clId="{F7B04AF7-B4B1-1E4B-AF8F-831E6E8DC2E7}" dt="2020-05-05T06:52:49.396" v="2288" actId="478"/>
          <ac:spMkLst>
            <pc:docMk/>
            <pc:sldMk cId="3598538476" sldId="396"/>
            <ac:spMk id="16" creationId="{EAE88D43-DF4F-A74D-B5E0-94B83C6264BD}"/>
          </ac:spMkLst>
        </pc:spChg>
        <pc:spChg chg="del">
          <ac:chgData name="哲瑋 蕭" userId="bebd2caeb2bb0d8e" providerId="LiveId" clId="{F7B04AF7-B4B1-1E4B-AF8F-831E6E8DC2E7}" dt="2020-05-05T06:52:49.396" v="2288" actId="478"/>
          <ac:spMkLst>
            <pc:docMk/>
            <pc:sldMk cId="3598538476" sldId="396"/>
            <ac:spMk id="17" creationId="{E8B8B68F-ECDD-6543-83EE-026B918B4F59}"/>
          </ac:spMkLst>
        </pc:spChg>
        <pc:spChg chg="del">
          <ac:chgData name="哲瑋 蕭" userId="bebd2caeb2bb0d8e" providerId="LiveId" clId="{F7B04AF7-B4B1-1E4B-AF8F-831E6E8DC2E7}" dt="2020-05-05T06:52:49.396" v="2288" actId="478"/>
          <ac:spMkLst>
            <pc:docMk/>
            <pc:sldMk cId="3598538476" sldId="396"/>
            <ac:spMk id="18" creationId="{B35CD27C-0485-5B4C-A3EB-453BCBC2CA46}"/>
          </ac:spMkLst>
        </pc:spChg>
        <pc:grpChg chg="del">
          <ac:chgData name="哲瑋 蕭" userId="bebd2caeb2bb0d8e" providerId="LiveId" clId="{F7B04AF7-B4B1-1E4B-AF8F-831E6E8DC2E7}" dt="2020-05-05T06:52:49.396" v="2288" actId="478"/>
          <ac:grpSpMkLst>
            <pc:docMk/>
            <pc:sldMk cId="3598538476" sldId="396"/>
            <ac:grpSpMk id="12" creationId="{0DC35E28-0FF5-C244-9D3F-531BC47C92E9}"/>
          </ac:grpSpMkLst>
        </pc:grpChg>
        <pc:picChg chg="add mod">
          <ac:chgData name="哲瑋 蕭" userId="bebd2caeb2bb0d8e" providerId="LiveId" clId="{F7B04AF7-B4B1-1E4B-AF8F-831E6E8DC2E7}" dt="2020-05-05T07:03:10.698" v="2720" actId="1076"/>
          <ac:picMkLst>
            <pc:docMk/>
            <pc:sldMk cId="3598538476" sldId="396"/>
            <ac:picMk id="15" creationId="{92E19E1B-73A7-A043-A78D-31D7AD94AA47}"/>
          </ac:picMkLst>
        </pc:picChg>
        <pc:picChg chg="add del mod">
          <ac:chgData name="哲瑋 蕭" userId="bebd2caeb2bb0d8e" providerId="LiveId" clId="{F7B04AF7-B4B1-1E4B-AF8F-831E6E8DC2E7}" dt="2020-05-05T07:02:10.946" v="2711" actId="478"/>
          <ac:picMkLst>
            <pc:docMk/>
            <pc:sldMk cId="3598538476" sldId="396"/>
            <ac:picMk id="19" creationId="{87F25E15-4A00-4148-A80E-89581BB56F93}"/>
          </ac:picMkLst>
        </pc:picChg>
        <pc:picChg chg="add mod">
          <ac:chgData name="哲瑋 蕭" userId="bebd2caeb2bb0d8e" providerId="LiveId" clId="{F7B04AF7-B4B1-1E4B-AF8F-831E6E8DC2E7}" dt="2020-05-05T07:03:14.974" v="2721" actId="1076"/>
          <ac:picMkLst>
            <pc:docMk/>
            <pc:sldMk cId="3598538476" sldId="396"/>
            <ac:picMk id="20" creationId="{8224DFFA-7204-EC4E-BB5D-B22544791161}"/>
          </ac:picMkLst>
        </pc:picChg>
        <pc:cxnChg chg="add mod">
          <ac:chgData name="哲瑋 蕭" userId="bebd2caeb2bb0d8e" providerId="LiveId" clId="{F7B04AF7-B4B1-1E4B-AF8F-831E6E8DC2E7}" dt="2020-05-05T07:03:33.139" v="2724" actId="208"/>
          <ac:cxnSpMkLst>
            <pc:docMk/>
            <pc:sldMk cId="3598538476" sldId="396"/>
            <ac:cxnSpMk id="22" creationId="{F210C2CF-264D-4B46-A94B-F72CAC7C03D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請按這裡編輯備註格式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500E7EB-A4FF-499F-92D3-98926558AF2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7052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1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EAEDD800-D723-469E-81EC-A8389EC73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456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25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25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199336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500E7EB-A4FF-499F-92D3-98926558AF2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8361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27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27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635322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93DBE6E5-0CC6-4E71-B209-C847ADAA231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28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B412192E-8863-4D4E-A8B9-E33C5D2617C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28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6548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3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425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18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t>18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332543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500E7EB-A4FF-499F-92D3-98926558AF2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3180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500E7EB-A4FF-499F-92D3-98926558AF2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401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500E7EB-A4FF-499F-92D3-98926558AF2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488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500E7EB-A4FF-499F-92D3-98926558AF2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0134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500E7EB-A4FF-499F-92D3-98926558AF2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4145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500E7EB-A4FF-499F-92D3-98926558AF2A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220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309" y="157018"/>
            <a:ext cx="9347200" cy="67425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10"/>
          </p:nvPr>
        </p:nvSpPr>
        <p:spPr>
          <a:xfrm>
            <a:off x="11175840" y="6505560"/>
            <a:ext cx="1112400" cy="256680"/>
          </a:xfrm>
          <a:prstGeom prst="rect">
            <a:avLst/>
          </a:prstGeom>
        </p:spPr>
        <p:txBody>
          <a:bodyPr lIns="90000" tIns="46800" rIns="90000" bIns="46800"/>
          <a:lstStyle>
            <a:lvl1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‹#›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94528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4858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63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2191760" cy="914040"/>
          </a:xfrm>
          <a:prstGeom prst="rect">
            <a:avLst/>
          </a:prstGeom>
          <a:solidFill>
            <a:srgbClr val="48586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1887200" y="914400"/>
            <a:ext cx="304560" cy="5943240"/>
          </a:xfrm>
          <a:prstGeom prst="rect">
            <a:avLst/>
          </a:prstGeom>
          <a:solidFill>
            <a:srgbClr val="25557B">
              <a:alpha val="5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-17640" y="343080"/>
            <a:ext cx="8043480" cy="678960"/>
          </a:xfrm>
          <a:custGeom>
            <a:avLst/>
            <a:gdLst/>
            <a:ahLst/>
            <a:cxnLst/>
            <a:rect l="l" t="t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507960" y="6505560"/>
            <a:ext cx="2539800" cy="26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249382" y="120600"/>
            <a:ext cx="11333617" cy="701436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3200" b="0" strike="noStrike" spc="-1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請按這裡編輯題名文字格式</a:t>
            </a:r>
            <a:endParaRPr lang="en-GB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請按這裡編輯大綱文字格式</a:t>
            </a:r>
            <a:r>
              <a:rPr lang="en-GB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lang="en-GB" sz="24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1"/>
          <p:cNvSpPr/>
          <p:nvPr userDrawn="1"/>
        </p:nvSpPr>
        <p:spPr>
          <a:xfrm>
            <a:off x="1828" y="6505560"/>
            <a:ext cx="12191760" cy="352440"/>
          </a:xfrm>
          <a:prstGeom prst="rect">
            <a:avLst/>
          </a:prstGeom>
          <a:solidFill>
            <a:srgbClr val="48586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sldNum"/>
          </p:nvPr>
        </p:nvSpPr>
        <p:spPr>
          <a:xfrm>
            <a:off x="11175840" y="6505560"/>
            <a:ext cx="1112400" cy="256680"/>
          </a:xfrm>
          <a:prstGeom prst="rect">
            <a:avLst/>
          </a:prstGeom>
        </p:spPr>
        <p:txBody>
          <a:bodyPr lIns="90000" tIns="46800" rIns="90000" bIns="46800"/>
          <a:lstStyle>
            <a:lvl1pPr>
              <a:defRPr sz="18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‹#›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5943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5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82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54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18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1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c/HungyiLeeNTU" TargetMode="External"/><Relationship Id="rId4" Type="http://schemas.openxmlformats.org/officeDocument/2006/relationships/hyperlink" Target="https://www.youtube.com/playlist?list=PLJV_el3uVTsMhtt7_Y6sgTHGHp1Vb2P2J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zh.wikipedia.org/zh-tw/%E9%9F%B3%E6%A8%82%E8%A8%8A%E8%99%9F%E4%B9%8B%E6%99%82%E9%A0%BB%E5%88%86%E6%9E%9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-1412" y="2646466"/>
            <a:ext cx="12191760" cy="141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/>
            <a:r>
              <a:rPr lang="en-US" altLang="zh-TW" sz="4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Introduce to</a:t>
            </a:r>
            <a:br>
              <a:rPr lang="en-US" altLang="zh-TW" sz="4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</a:br>
            <a:r>
              <a:rPr lang="en-US" altLang="zh-TW" sz="4400" b="1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Neural Network Training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2D5389-F278-4C75-AEEE-A1AA69C06C97}"/>
              </a:ext>
            </a:extLst>
          </p:cNvPr>
          <p:cNvSpPr/>
          <p:nvPr/>
        </p:nvSpPr>
        <p:spPr>
          <a:xfrm>
            <a:off x="4556303" y="4860204"/>
            <a:ext cx="3076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報告人：蕭哲瑋</a:t>
            </a:r>
            <a:endParaRPr lang="en-US" altLang="zh-TW" sz="28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53634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10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Brief introduction of neural network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027E60F-85E2-C84D-8F12-364C94917563}"/>
              </a:ext>
            </a:extLst>
          </p:cNvPr>
          <p:cNvCxnSpPr/>
          <p:nvPr/>
        </p:nvCxnSpPr>
        <p:spPr>
          <a:xfrm flipV="1">
            <a:off x="1072999" y="1981200"/>
            <a:ext cx="0" cy="3463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601ADA0-568D-2D40-9605-78C06C3E96B9}"/>
              </a:ext>
            </a:extLst>
          </p:cNvPr>
          <p:cNvCxnSpPr>
            <a:cxnSpLocks/>
          </p:cNvCxnSpPr>
          <p:nvPr/>
        </p:nvCxnSpPr>
        <p:spPr>
          <a:xfrm>
            <a:off x="1072999" y="5427517"/>
            <a:ext cx="3962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D5FAF53-D4A0-FC4A-B5DC-C21F20D96A0C}"/>
              </a:ext>
            </a:extLst>
          </p:cNvPr>
          <p:cNvGrpSpPr/>
          <p:nvPr/>
        </p:nvGrpSpPr>
        <p:grpSpPr>
          <a:xfrm>
            <a:off x="1225740" y="1814615"/>
            <a:ext cx="3989848" cy="2736741"/>
            <a:chOff x="1225740" y="1814615"/>
            <a:chExt cx="3989848" cy="2736741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4EAD6-45A5-C945-B80B-F6A01A33F9E1}"/>
                </a:ext>
              </a:extLst>
            </p:cNvPr>
            <p:cNvSpPr/>
            <p:nvPr/>
          </p:nvSpPr>
          <p:spPr>
            <a:xfrm>
              <a:off x="1309581" y="404849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6E8C5C99-EC87-1840-A7ED-FF802C66B8F8}"/>
                </a:ext>
              </a:extLst>
            </p:cNvPr>
            <p:cNvSpPr/>
            <p:nvPr/>
          </p:nvSpPr>
          <p:spPr>
            <a:xfrm>
              <a:off x="1476946" y="378400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25F6D5C7-7827-5046-BC67-E82E3F38C58D}"/>
                </a:ext>
              </a:extLst>
            </p:cNvPr>
            <p:cNvSpPr/>
            <p:nvPr/>
          </p:nvSpPr>
          <p:spPr>
            <a:xfrm>
              <a:off x="1712833" y="357804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995B804-9A29-C447-A283-5DABA2A814B6}"/>
                </a:ext>
              </a:extLst>
            </p:cNvPr>
            <p:cNvSpPr/>
            <p:nvPr/>
          </p:nvSpPr>
          <p:spPr>
            <a:xfrm>
              <a:off x="1225740" y="441281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96BAE28-E1C1-3F4A-9DC6-972A976A0D0B}"/>
                </a:ext>
              </a:extLst>
            </p:cNvPr>
            <p:cNvSpPr/>
            <p:nvPr/>
          </p:nvSpPr>
          <p:spPr>
            <a:xfrm>
              <a:off x="4333472" y="3322603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C90B13D-2479-1C45-9722-69241018EEF6}"/>
                </a:ext>
              </a:extLst>
            </p:cNvPr>
            <p:cNvSpPr/>
            <p:nvPr/>
          </p:nvSpPr>
          <p:spPr>
            <a:xfrm>
              <a:off x="2187140" y="401863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EFB40782-EC22-9F4A-8634-2B5D1332460C}"/>
                </a:ext>
              </a:extLst>
            </p:cNvPr>
            <p:cNvSpPr/>
            <p:nvPr/>
          </p:nvSpPr>
          <p:spPr>
            <a:xfrm>
              <a:off x="2005133" y="378400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371680A1-E72C-E343-9882-99ED0D168F7C}"/>
                </a:ext>
              </a:extLst>
            </p:cNvPr>
            <p:cNvSpPr/>
            <p:nvPr/>
          </p:nvSpPr>
          <p:spPr>
            <a:xfrm>
              <a:off x="2470883" y="425927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8F41C3D-3223-FE4D-BF95-78EAFBF1BA12}"/>
                </a:ext>
              </a:extLst>
            </p:cNvPr>
            <p:cNvSpPr/>
            <p:nvPr/>
          </p:nvSpPr>
          <p:spPr>
            <a:xfrm>
              <a:off x="3974619" y="336250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7E0FEDF1-8AC2-5B45-9440-A8984F78F6DD}"/>
                </a:ext>
              </a:extLst>
            </p:cNvPr>
            <p:cNvSpPr/>
            <p:nvPr/>
          </p:nvSpPr>
          <p:spPr>
            <a:xfrm>
              <a:off x="3161513" y="29497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162DED7-9234-BE43-B8AC-A91B6E4B9E57}"/>
                </a:ext>
              </a:extLst>
            </p:cNvPr>
            <p:cNvSpPr/>
            <p:nvPr/>
          </p:nvSpPr>
          <p:spPr>
            <a:xfrm>
              <a:off x="3489429" y="2891241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5E7311C7-0B3B-3948-9A38-C94063EA6985}"/>
                </a:ext>
              </a:extLst>
            </p:cNvPr>
            <p:cNvSpPr/>
            <p:nvPr/>
          </p:nvSpPr>
          <p:spPr>
            <a:xfrm>
              <a:off x="2671513" y="395749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B9D0C91B-5685-1041-B68A-A3D0DBD436A4}"/>
                </a:ext>
              </a:extLst>
            </p:cNvPr>
            <p:cNvSpPr/>
            <p:nvPr/>
          </p:nvSpPr>
          <p:spPr>
            <a:xfrm>
              <a:off x="2864376" y="374724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6930C268-F6BE-8940-9770-8D2011949DBE}"/>
                </a:ext>
              </a:extLst>
            </p:cNvPr>
            <p:cNvSpPr/>
            <p:nvPr/>
          </p:nvSpPr>
          <p:spPr>
            <a:xfrm>
              <a:off x="2909948" y="342666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111E9A0F-23B1-4443-9E99-D1B8F579DA91}"/>
                </a:ext>
              </a:extLst>
            </p:cNvPr>
            <p:cNvSpPr/>
            <p:nvPr/>
          </p:nvSpPr>
          <p:spPr>
            <a:xfrm>
              <a:off x="2979218" y="319579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9F31A411-C977-9746-9C33-98973F8F9B6B}"/>
                </a:ext>
              </a:extLst>
            </p:cNvPr>
            <p:cNvSpPr/>
            <p:nvPr/>
          </p:nvSpPr>
          <p:spPr>
            <a:xfrm>
              <a:off x="3757437" y="313391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2CBC6F7B-05D5-9240-BC15-5F2C9B3A75DD}"/>
                </a:ext>
              </a:extLst>
            </p:cNvPr>
            <p:cNvSpPr/>
            <p:nvPr/>
          </p:nvSpPr>
          <p:spPr>
            <a:xfrm>
              <a:off x="4650566" y="25073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2E2B627-D096-1F4B-9F62-335E8BA22A59}"/>
                </a:ext>
              </a:extLst>
            </p:cNvPr>
            <p:cNvSpPr/>
            <p:nvPr/>
          </p:nvSpPr>
          <p:spPr>
            <a:xfrm>
              <a:off x="4142181" y="4228183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7C2A633-06D6-3F41-83CA-F15DD835754A}"/>
                </a:ext>
              </a:extLst>
            </p:cNvPr>
            <p:cNvSpPr/>
            <p:nvPr/>
          </p:nvSpPr>
          <p:spPr>
            <a:xfrm>
              <a:off x="5077049" y="181461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42AC0EF-F632-F048-B0C3-3BCE3B868541}"/>
                </a:ext>
              </a:extLst>
            </p:cNvPr>
            <p:cNvSpPr/>
            <p:nvPr/>
          </p:nvSpPr>
          <p:spPr>
            <a:xfrm>
              <a:off x="4453207" y="305268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2738DC7E-926C-4F48-B9F8-C76689C43792}"/>
                </a:ext>
              </a:extLst>
            </p:cNvPr>
            <p:cNvSpPr/>
            <p:nvPr/>
          </p:nvSpPr>
          <p:spPr>
            <a:xfrm>
              <a:off x="4585438" y="283250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B5E046E2-459A-574F-AF2F-79871C2BF25E}"/>
                </a:ext>
              </a:extLst>
            </p:cNvPr>
            <p:cNvSpPr/>
            <p:nvPr/>
          </p:nvSpPr>
          <p:spPr>
            <a:xfrm>
              <a:off x="4720319" y="22978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1D3B93F2-A0AD-8E43-8F33-BD73382D6925}"/>
                </a:ext>
              </a:extLst>
            </p:cNvPr>
            <p:cNvSpPr/>
            <p:nvPr/>
          </p:nvSpPr>
          <p:spPr>
            <a:xfrm>
              <a:off x="4858858" y="210161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88FC8DD6-6148-8C42-8911-F327D69F3DE1}"/>
                </a:ext>
              </a:extLst>
            </p:cNvPr>
            <p:cNvSpPr/>
            <p:nvPr/>
          </p:nvSpPr>
          <p:spPr>
            <a:xfrm>
              <a:off x="3300052" y="2739491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096" name="文字方塊 4095">
            <a:extLst>
              <a:ext uri="{FF2B5EF4-FFF2-40B4-BE49-F238E27FC236}">
                <a16:creationId xmlns:a16="http://schemas.microsoft.com/office/drawing/2014/main" id="{967826DC-67E9-A44D-AE1C-B2CA856F098B}"/>
              </a:ext>
            </a:extLst>
          </p:cNvPr>
          <p:cNvSpPr txBox="1"/>
          <p:nvPr/>
        </p:nvSpPr>
        <p:spPr>
          <a:xfrm>
            <a:off x="2738721" y="549540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3B755657-1B13-0642-B69E-FA4FE1FD7F4F}"/>
              </a:ext>
            </a:extLst>
          </p:cNvPr>
          <p:cNvSpPr txBox="1"/>
          <p:nvPr/>
        </p:nvSpPr>
        <p:spPr>
          <a:xfrm>
            <a:off x="534769" y="351126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3BA0DA-92D6-8247-BAB4-00D425829BFB}"/>
              </a:ext>
            </a:extLst>
          </p:cNvPr>
          <p:cNvSpPr/>
          <p:nvPr/>
        </p:nvSpPr>
        <p:spPr>
          <a:xfrm>
            <a:off x="6367237" y="1553594"/>
            <a:ext cx="2248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non-linear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B64483D7-ED43-AC40-80B6-DF306B0CEE5D}"/>
                  </a:ext>
                </a:extLst>
              </p:cNvPr>
              <p:cNvSpPr txBox="1"/>
              <p:nvPr/>
            </p:nvSpPr>
            <p:spPr>
              <a:xfrm>
                <a:off x="7484330" y="1029212"/>
                <a:ext cx="4441280" cy="5232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y = </a:t>
                </a:r>
                <a:r>
                  <a:rPr kumimoji="1" lang="en-US" altLang="zh-TW" sz="2800" b="1" dirty="0"/>
                  <a:t>b 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zh-TW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kumimoji="1" lang="en-US" altLang="zh-TW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TW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+</m:t>
                        </m:r>
                        <m:r>
                          <a:rPr kumimoji="1" lang="en-US" altLang="zh-TW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TW" sz="28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zh-TW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* 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</m:e>
                    </m:nary>
                  </m:oMath>
                </a14:m>
                <a:endParaRPr kumimoji="1"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B64483D7-ED43-AC40-80B6-DF306B0CE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330" y="1029212"/>
                <a:ext cx="4441280" cy="523220"/>
              </a:xfrm>
              <a:prstGeom prst="rect">
                <a:avLst/>
              </a:prstGeom>
              <a:blipFill>
                <a:blip r:embed="rId2"/>
                <a:stretch>
                  <a:fillRect l="-2550" t="-113333" r="-283" b="-17777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F23B7E85-CEEF-AA4C-BE65-63D69A95FF4C}"/>
              </a:ext>
            </a:extLst>
          </p:cNvPr>
          <p:cNvSpPr txBox="1"/>
          <p:nvPr/>
        </p:nvSpPr>
        <p:spPr>
          <a:xfrm>
            <a:off x="5632308" y="346264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418FB518-0237-594E-B430-625D8085CEE3}"/>
              </a:ext>
            </a:extLst>
          </p:cNvPr>
          <p:cNvGrpSpPr/>
          <p:nvPr/>
        </p:nvGrpSpPr>
        <p:grpSpPr>
          <a:xfrm>
            <a:off x="94387" y="3631600"/>
            <a:ext cx="5476684" cy="1237054"/>
            <a:chOff x="94387" y="3631600"/>
            <a:chExt cx="5476684" cy="1237054"/>
          </a:xfrm>
        </p:grpSpPr>
        <p:cxnSp>
          <p:nvCxnSpPr>
            <p:cNvPr id="28" name="曲線接點 27">
              <a:extLst>
                <a:ext uri="{FF2B5EF4-FFF2-40B4-BE49-F238E27FC236}">
                  <a16:creationId xmlns:a16="http://schemas.microsoft.com/office/drawing/2014/main" id="{F0983DE3-443D-F443-88A3-3AD4333C8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933" y="3631600"/>
              <a:ext cx="1492816" cy="1235411"/>
            </a:xfrm>
            <a:prstGeom prst="curved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6E606C7B-E8D4-DD40-A069-9F4B14FD5FBD}"/>
                </a:ext>
              </a:extLst>
            </p:cNvPr>
            <p:cNvCxnSpPr>
              <a:cxnSpLocks/>
            </p:cNvCxnSpPr>
            <p:nvPr/>
          </p:nvCxnSpPr>
          <p:spPr>
            <a:xfrm>
              <a:off x="2016749" y="3631600"/>
              <a:ext cx="355432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29C13C61-B652-8C4D-AD35-D7C17154215B}"/>
                </a:ext>
              </a:extLst>
            </p:cNvPr>
            <p:cNvCxnSpPr>
              <a:cxnSpLocks/>
            </p:cNvCxnSpPr>
            <p:nvPr/>
          </p:nvCxnSpPr>
          <p:spPr>
            <a:xfrm>
              <a:off x="94387" y="4867011"/>
              <a:ext cx="542922" cy="1643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C5923244-3DDE-C141-991A-74DD83581EB1}"/>
              </a:ext>
            </a:extLst>
          </p:cNvPr>
          <p:cNvGrpSpPr/>
          <p:nvPr/>
        </p:nvGrpSpPr>
        <p:grpSpPr>
          <a:xfrm>
            <a:off x="94387" y="3560722"/>
            <a:ext cx="5476684" cy="822367"/>
            <a:chOff x="94387" y="3560722"/>
            <a:chExt cx="5476684" cy="822367"/>
          </a:xfrm>
        </p:grpSpPr>
        <p:cxnSp>
          <p:nvCxnSpPr>
            <p:cNvPr id="124" name="曲線接點 123">
              <a:extLst>
                <a:ext uri="{FF2B5EF4-FFF2-40B4-BE49-F238E27FC236}">
                  <a16:creationId xmlns:a16="http://schemas.microsoft.com/office/drawing/2014/main" id="{D8BB9DBC-EDE0-214A-980B-61AA4A121D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65" y="3560722"/>
              <a:ext cx="855430" cy="822367"/>
            </a:xfrm>
            <a:prstGeom prst="curved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>
              <a:extLst>
                <a:ext uri="{FF2B5EF4-FFF2-40B4-BE49-F238E27FC236}">
                  <a16:creationId xmlns:a16="http://schemas.microsoft.com/office/drawing/2014/main" id="{AF5B37C2-6AED-A846-B2E0-F6108843940D}"/>
                </a:ext>
              </a:extLst>
            </p:cNvPr>
            <p:cNvCxnSpPr>
              <a:cxnSpLocks/>
            </p:cNvCxnSpPr>
            <p:nvPr/>
          </p:nvCxnSpPr>
          <p:spPr>
            <a:xfrm>
              <a:off x="94387" y="3568983"/>
              <a:ext cx="182039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D7859C34-52B2-264F-9F52-B6C1E3894DB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048" y="4383089"/>
              <a:ext cx="2831023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591E90A1-DDD0-5C4F-8ECE-5D0A48A13ED1}"/>
              </a:ext>
            </a:extLst>
          </p:cNvPr>
          <p:cNvSpPr txBox="1"/>
          <p:nvPr/>
        </p:nvSpPr>
        <p:spPr>
          <a:xfrm>
            <a:off x="5624618" y="421314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386FA0E3-B05A-8A4E-AD09-CE1E836C7FB4}"/>
              </a:ext>
            </a:extLst>
          </p:cNvPr>
          <p:cNvGrpSpPr/>
          <p:nvPr/>
        </p:nvGrpSpPr>
        <p:grpSpPr>
          <a:xfrm>
            <a:off x="94387" y="2827653"/>
            <a:ext cx="5476684" cy="1539069"/>
            <a:chOff x="94387" y="2827653"/>
            <a:chExt cx="5476684" cy="1539069"/>
          </a:xfrm>
        </p:grpSpPr>
        <p:cxnSp>
          <p:nvCxnSpPr>
            <p:cNvPr id="136" name="曲線接點 135">
              <a:extLst>
                <a:ext uri="{FF2B5EF4-FFF2-40B4-BE49-F238E27FC236}">
                  <a16:creationId xmlns:a16="http://schemas.microsoft.com/office/drawing/2014/main" id="{97F63FBB-F3AF-954D-A516-CC15F63D09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8783" y="2827653"/>
              <a:ext cx="1529917" cy="1519778"/>
            </a:xfrm>
            <a:prstGeom prst="curved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66AA9CCC-06BE-1F49-B52D-1706A9102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87" y="4351034"/>
              <a:ext cx="2196357" cy="1568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線接點 137">
              <a:extLst>
                <a:ext uri="{FF2B5EF4-FFF2-40B4-BE49-F238E27FC236}">
                  <a16:creationId xmlns:a16="http://schemas.microsoft.com/office/drawing/2014/main" id="{0F61EA15-A68B-874A-8CF1-BE70823BE550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18" y="2827653"/>
              <a:ext cx="1767053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EBC5E77-8871-A948-A9B5-E07173462B9B}"/>
              </a:ext>
            </a:extLst>
          </p:cNvPr>
          <p:cNvSpPr txBox="1"/>
          <p:nvPr/>
        </p:nvSpPr>
        <p:spPr>
          <a:xfrm>
            <a:off x="5621098" y="26350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cxnSp>
        <p:nvCxnSpPr>
          <p:cNvPr id="161" name="曲線接點 160">
            <a:extLst>
              <a:ext uri="{FF2B5EF4-FFF2-40B4-BE49-F238E27FC236}">
                <a16:creationId xmlns:a16="http://schemas.microsoft.com/office/drawing/2014/main" id="{E333EB16-82DD-E34D-9D2B-4CD0D8B6A1C3}"/>
              </a:ext>
            </a:extLst>
          </p:cNvPr>
          <p:cNvCxnSpPr>
            <a:cxnSpLocks/>
          </p:cNvCxnSpPr>
          <p:nvPr/>
        </p:nvCxnSpPr>
        <p:spPr>
          <a:xfrm flipV="1">
            <a:off x="500832" y="3624428"/>
            <a:ext cx="1492816" cy="1235411"/>
          </a:xfrm>
          <a:prstGeom prst="curvedConnector3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曲線接點 161">
            <a:extLst>
              <a:ext uri="{FF2B5EF4-FFF2-40B4-BE49-F238E27FC236}">
                <a16:creationId xmlns:a16="http://schemas.microsoft.com/office/drawing/2014/main" id="{A4066483-F08C-A545-AD8D-1DF2A478FC85}"/>
              </a:ext>
            </a:extLst>
          </p:cNvPr>
          <p:cNvCxnSpPr>
            <a:cxnSpLocks/>
          </p:cNvCxnSpPr>
          <p:nvPr/>
        </p:nvCxnSpPr>
        <p:spPr>
          <a:xfrm>
            <a:off x="1968879" y="3638136"/>
            <a:ext cx="710580" cy="621134"/>
          </a:xfrm>
          <a:prstGeom prst="curvedConnector3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曲線接點 162">
            <a:extLst>
              <a:ext uri="{FF2B5EF4-FFF2-40B4-BE49-F238E27FC236}">
                <a16:creationId xmlns:a16="http://schemas.microsoft.com/office/drawing/2014/main" id="{AB7CF812-CD72-E849-B01A-C188F839AB03}"/>
              </a:ext>
            </a:extLst>
          </p:cNvPr>
          <p:cNvCxnSpPr>
            <a:cxnSpLocks/>
          </p:cNvCxnSpPr>
          <p:nvPr/>
        </p:nvCxnSpPr>
        <p:spPr>
          <a:xfrm flipV="1">
            <a:off x="2285174" y="2844020"/>
            <a:ext cx="1529917" cy="1519778"/>
          </a:xfrm>
          <a:prstGeom prst="curvedConnector3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FAAE257E-F732-8B44-938D-145DF1AB52E1}"/>
              </a:ext>
            </a:extLst>
          </p:cNvPr>
          <p:cNvGrpSpPr/>
          <p:nvPr/>
        </p:nvGrpSpPr>
        <p:grpSpPr>
          <a:xfrm>
            <a:off x="6356862" y="2375763"/>
            <a:ext cx="3864821" cy="1163753"/>
            <a:chOff x="6356862" y="2375763"/>
            <a:chExt cx="3864821" cy="116375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0766B7-9826-A24F-A0EC-76BC5E85C43D}"/>
                </a:ext>
              </a:extLst>
            </p:cNvPr>
            <p:cNvSpPr/>
            <p:nvPr/>
          </p:nvSpPr>
          <p:spPr>
            <a:xfrm>
              <a:off x="7333495" y="2460158"/>
              <a:ext cx="413341" cy="41334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+</a:t>
              </a:r>
              <a:endParaRPr kumimoji="1" lang="zh-TW" altLang="en-US" dirty="0"/>
            </a:p>
          </p:txBody>
        </p:sp>
        <p:sp>
          <p:nvSpPr>
            <p:cNvPr id="141" name="橢圓 140">
              <a:extLst>
                <a:ext uri="{FF2B5EF4-FFF2-40B4-BE49-F238E27FC236}">
                  <a16:creationId xmlns:a16="http://schemas.microsoft.com/office/drawing/2014/main" id="{52A86C1E-FAA2-354D-A066-2A14DA56EAB3}"/>
                </a:ext>
              </a:extLst>
            </p:cNvPr>
            <p:cNvSpPr/>
            <p:nvPr/>
          </p:nvSpPr>
          <p:spPr>
            <a:xfrm>
              <a:off x="7331896" y="3126175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146" name="橢圓 145">
              <a:extLst>
                <a:ext uri="{FF2B5EF4-FFF2-40B4-BE49-F238E27FC236}">
                  <a16:creationId xmlns:a16="http://schemas.microsoft.com/office/drawing/2014/main" id="{FC723D71-69D4-AA45-AA56-D33F00769375}"/>
                </a:ext>
              </a:extLst>
            </p:cNvPr>
            <p:cNvSpPr/>
            <p:nvPr/>
          </p:nvSpPr>
          <p:spPr>
            <a:xfrm>
              <a:off x="6356862" y="2454850"/>
              <a:ext cx="413341" cy="41334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</a:t>
              </a:r>
              <a:endParaRPr kumimoji="1" lang="zh-TW" altLang="en-US" dirty="0"/>
            </a:p>
          </p:txBody>
        </p:sp>
        <p:cxnSp>
          <p:nvCxnSpPr>
            <p:cNvPr id="147" name="直線箭頭接點 146">
              <a:extLst>
                <a:ext uri="{FF2B5EF4-FFF2-40B4-BE49-F238E27FC236}">
                  <a16:creationId xmlns:a16="http://schemas.microsoft.com/office/drawing/2014/main" id="{E8DAA042-4F81-B949-849C-B2C2379F2851}"/>
                </a:ext>
              </a:extLst>
            </p:cNvPr>
            <p:cNvCxnSpPr>
              <a:stCxn id="146" idx="6"/>
              <a:endCxn id="140" idx="1"/>
            </p:cNvCxnSpPr>
            <p:nvPr/>
          </p:nvCxnSpPr>
          <p:spPr>
            <a:xfrm>
              <a:off x="6770203" y="2661521"/>
              <a:ext cx="563292" cy="5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箭頭接點 152">
              <a:extLst>
                <a:ext uri="{FF2B5EF4-FFF2-40B4-BE49-F238E27FC236}">
                  <a16:creationId xmlns:a16="http://schemas.microsoft.com/office/drawing/2014/main" id="{848C6FBA-4416-8548-B52C-D79235C246C6}"/>
                </a:ext>
              </a:extLst>
            </p:cNvPr>
            <p:cNvCxnSpPr>
              <a:stCxn id="141" idx="0"/>
              <a:endCxn id="140" idx="2"/>
            </p:cNvCxnSpPr>
            <p:nvPr/>
          </p:nvCxnSpPr>
          <p:spPr>
            <a:xfrm flipV="1">
              <a:off x="7538567" y="2873499"/>
              <a:ext cx="1599" cy="252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4B49C875-43F5-7940-B4A4-3F7527C5B81F}"/>
                </a:ext>
              </a:extLst>
            </p:cNvPr>
            <p:cNvSpPr/>
            <p:nvPr/>
          </p:nvSpPr>
          <p:spPr>
            <a:xfrm>
              <a:off x="6840281" y="237576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w</a:t>
              </a:r>
              <a:endParaRPr lang="zh-TW" altLang="en-US" dirty="0"/>
            </a:p>
          </p:txBody>
        </p:sp>
        <p:cxnSp>
          <p:nvCxnSpPr>
            <p:cNvPr id="155" name="直線箭頭接點 154">
              <a:extLst>
                <a:ext uri="{FF2B5EF4-FFF2-40B4-BE49-F238E27FC236}">
                  <a16:creationId xmlns:a16="http://schemas.microsoft.com/office/drawing/2014/main" id="{B3E72F07-223C-9C4D-84FD-0507F86E8332}"/>
                </a:ext>
              </a:extLst>
            </p:cNvPr>
            <p:cNvCxnSpPr>
              <a:cxnSpLocks/>
              <a:stCxn id="140" idx="3"/>
              <a:endCxn id="119" idx="2"/>
            </p:cNvCxnSpPr>
            <p:nvPr/>
          </p:nvCxnSpPr>
          <p:spPr>
            <a:xfrm flipV="1">
              <a:off x="7746836" y="2651603"/>
              <a:ext cx="2061506" cy="15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三角形 157">
              <a:extLst>
                <a:ext uri="{FF2B5EF4-FFF2-40B4-BE49-F238E27FC236}">
                  <a16:creationId xmlns:a16="http://schemas.microsoft.com/office/drawing/2014/main" id="{FDF0DC4C-16A6-ED46-983C-90F1CF8D3624}"/>
                </a:ext>
              </a:extLst>
            </p:cNvPr>
            <p:cNvSpPr/>
            <p:nvPr/>
          </p:nvSpPr>
          <p:spPr>
            <a:xfrm rot="5400000">
              <a:off x="8073110" y="2451491"/>
              <a:ext cx="496174" cy="427736"/>
            </a:xfrm>
            <a:prstGeom prst="triangl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A0B3DEEC-A217-C341-B871-FBBF70D05917}"/>
                </a:ext>
              </a:extLst>
            </p:cNvPr>
            <p:cNvSpPr/>
            <p:nvPr/>
          </p:nvSpPr>
          <p:spPr>
            <a:xfrm>
              <a:off x="9808342" y="2444932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y</a:t>
              </a:r>
              <a:endParaRPr kumimoji="1" lang="zh-TW" altLang="en-US" dirty="0"/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E0C091C7-A7E6-B14E-B7BB-936FAF39F4C4}"/>
              </a:ext>
            </a:extLst>
          </p:cNvPr>
          <p:cNvGrpSpPr/>
          <p:nvPr/>
        </p:nvGrpSpPr>
        <p:grpSpPr>
          <a:xfrm>
            <a:off x="8897938" y="2467023"/>
            <a:ext cx="416980" cy="1080766"/>
            <a:chOff x="8897938" y="2467023"/>
            <a:chExt cx="416980" cy="1080766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13A855F4-3889-BB4A-B76A-D33701D80BD2}"/>
                </a:ext>
              </a:extLst>
            </p:cNvPr>
            <p:cNvSpPr/>
            <p:nvPr/>
          </p:nvSpPr>
          <p:spPr>
            <a:xfrm>
              <a:off x="8901577" y="2467023"/>
              <a:ext cx="413341" cy="41334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+</a:t>
              </a:r>
              <a:endParaRPr kumimoji="1" lang="zh-TW" altLang="en-US" dirty="0"/>
            </a:p>
          </p:txBody>
        </p:sp>
        <p:sp>
          <p:nvSpPr>
            <p:cNvPr id="121" name="橢圓 120">
              <a:extLst>
                <a:ext uri="{FF2B5EF4-FFF2-40B4-BE49-F238E27FC236}">
                  <a16:creationId xmlns:a16="http://schemas.microsoft.com/office/drawing/2014/main" id="{8ACF588F-C450-694F-9B9A-D215E1B439AD}"/>
                </a:ext>
              </a:extLst>
            </p:cNvPr>
            <p:cNvSpPr/>
            <p:nvPr/>
          </p:nvSpPr>
          <p:spPr>
            <a:xfrm>
              <a:off x="8897938" y="3134448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cxnSp>
          <p:nvCxnSpPr>
            <p:cNvPr id="123" name="直線箭頭接點 122">
              <a:extLst>
                <a:ext uri="{FF2B5EF4-FFF2-40B4-BE49-F238E27FC236}">
                  <a16:creationId xmlns:a16="http://schemas.microsoft.com/office/drawing/2014/main" id="{35378EB2-894D-8049-B3CF-A567EC8E063A}"/>
                </a:ext>
              </a:extLst>
            </p:cNvPr>
            <p:cNvCxnSpPr>
              <a:cxnSpLocks/>
              <a:stCxn id="121" idx="0"/>
              <a:endCxn id="104" idx="2"/>
            </p:cNvCxnSpPr>
            <p:nvPr/>
          </p:nvCxnSpPr>
          <p:spPr>
            <a:xfrm flipV="1">
              <a:off x="9104609" y="2880364"/>
              <a:ext cx="3639" cy="254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970239B3-57AC-0A4C-8F79-ABE3623B8491}"/>
                  </a:ext>
                </a:extLst>
              </p:cNvPr>
              <p:cNvSpPr txBox="1"/>
              <p:nvPr/>
            </p:nvSpPr>
            <p:spPr>
              <a:xfrm>
                <a:off x="8717015" y="1549586"/>
                <a:ext cx="329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y = </a:t>
                </a:r>
                <a14:m>
                  <m:oMath xmlns:m="http://schemas.openxmlformats.org/officeDocument/2006/math">
                    <m:r>
                      <a:rPr kumimoji="1" lang="en-US" altLang="zh-TW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</m:t>
                    </m:r>
                    <m:r>
                      <a:rPr kumimoji="1" lang="en-US" altLang="zh-TW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(</a:t>
                </a:r>
                <a:r>
                  <a:rPr kumimoji="1" lang="en-US" altLang="zh-TW" sz="2800" b="1" dirty="0"/>
                  <a:t>b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 + </a:t>
                </a:r>
                <a:r>
                  <a:rPr kumimoji="1" lang="en-US" altLang="zh-TW" sz="2800" b="1" dirty="0"/>
                  <a:t>w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 * x)</a:t>
                </a:r>
                <a:endParaRPr kumimoji="1"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970239B3-57AC-0A4C-8F79-ABE3623B8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15" y="1549586"/>
                <a:ext cx="3290516" cy="523220"/>
              </a:xfrm>
              <a:prstGeom prst="rect">
                <a:avLst/>
              </a:prstGeom>
              <a:blipFill>
                <a:blip r:embed="rId3"/>
                <a:stretch>
                  <a:fillRect l="-3846" t="-11628" r="-769" b="-279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66E4F701-E52F-B04A-A148-301FBA475ED8}"/>
              </a:ext>
            </a:extLst>
          </p:cNvPr>
          <p:cNvSpPr/>
          <p:nvPr/>
        </p:nvSpPr>
        <p:spPr>
          <a:xfrm>
            <a:off x="7804348" y="2819669"/>
            <a:ext cx="978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sigmoid</a:t>
            </a:r>
            <a:endParaRPr lang="zh-TW" altLang="en-US" dirty="0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F9614135-51DE-3049-93EE-8D25E6FD0478}"/>
              </a:ext>
            </a:extLst>
          </p:cNvPr>
          <p:cNvSpPr/>
          <p:nvPr/>
        </p:nvSpPr>
        <p:spPr>
          <a:xfrm>
            <a:off x="8560562" y="234954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/>
              <a:t>c</a:t>
            </a:r>
            <a:endParaRPr lang="zh-TW" altLang="en-US" dirty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623A1C3-E1D9-5446-A9C4-81CAEE9FCA4C}"/>
              </a:ext>
            </a:extLst>
          </p:cNvPr>
          <p:cNvGrpSpPr/>
          <p:nvPr/>
        </p:nvGrpSpPr>
        <p:grpSpPr>
          <a:xfrm>
            <a:off x="6770203" y="2661521"/>
            <a:ext cx="2131374" cy="2248894"/>
            <a:chOff x="6770203" y="2661521"/>
            <a:chExt cx="2131374" cy="2248894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E1B075BE-0EA8-9342-B53A-36135B70E686}"/>
                </a:ext>
              </a:extLst>
            </p:cNvPr>
            <p:cNvGrpSpPr/>
            <p:nvPr/>
          </p:nvGrpSpPr>
          <p:grpSpPr>
            <a:xfrm>
              <a:off x="6770203" y="2661521"/>
              <a:ext cx="1764862" cy="2248894"/>
              <a:chOff x="6770203" y="2661521"/>
              <a:chExt cx="1764862" cy="2248894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C83A14D7-834A-7145-9898-1D152DC1B6D3}"/>
                  </a:ext>
                </a:extLst>
              </p:cNvPr>
              <p:cNvSpPr/>
              <p:nvPr/>
            </p:nvSpPr>
            <p:spPr>
              <a:xfrm>
                <a:off x="7333495" y="3831057"/>
                <a:ext cx="413341" cy="41334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+</a:t>
                </a:r>
                <a:endParaRPr kumimoji="1" lang="zh-TW" altLang="en-US" dirty="0"/>
              </a:p>
            </p:txBody>
          </p:sp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DF9FAA01-C66E-2741-AEFA-2EDBFAF4D0A3}"/>
                  </a:ext>
                </a:extLst>
              </p:cNvPr>
              <p:cNvSpPr/>
              <p:nvPr/>
            </p:nvSpPr>
            <p:spPr>
              <a:xfrm>
                <a:off x="7331896" y="4497074"/>
                <a:ext cx="413341" cy="41334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b</a:t>
                </a:r>
                <a:endParaRPr kumimoji="1" lang="zh-TW" altLang="en-US" dirty="0"/>
              </a:p>
            </p:txBody>
          </p:sp>
          <p:cxnSp>
            <p:nvCxnSpPr>
              <p:cNvPr id="86" name="直線箭頭接點 85">
                <a:extLst>
                  <a:ext uri="{FF2B5EF4-FFF2-40B4-BE49-F238E27FC236}">
                    <a16:creationId xmlns:a16="http://schemas.microsoft.com/office/drawing/2014/main" id="{46B5E22D-1F23-B14B-931C-F446677F3470}"/>
                  </a:ext>
                </a:extLst>
              </p:cNvPr>
              <p:cNvCxnSpPr>
                <a:cxnSpLocks/>
                <a:stCxn id="146" idx="6"/>
                <a:endCxn id="83" idx="1"/>
              </p:cNvCxnSpPr>
              <p:nvPr/>
            </p:nvCxnSpPr>
            <p:spPr>
              <a:xfrm>
                <a:off x="6770203" y="2661521"/>
                <a:ext cx="563292" cy="13762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箭頭接點 86">
                <a:extLst>
                  <a:ext uri="{FF2B5EF4-FFF2-40B4-BE49-F238E27FC236}">
                    <a16:creationId xmlns:a16="http://schemas.microsoft.com/office/drawing/2014/main" id="{D58D570D-2D5B-7841-98B2-2FC3B39DB5AD}"/>
                  </a:ext>
                </a:extLst>
              </p:cNvPr>
              <p:cNvCxnSpPr>
                <a:stCxn id="84" idx="0"/>
                <a:endCxn id="83" idx="2"/>
              </p:cNvCxnSpPr>
              <p:nvPr/>
            </p:nvCxnSpPr>
            <p:spPr>
              <a:xfrm flipV="1">
                <a:off x="7538567" y="4244398"/>
                <a:ext cx="1599" cy="2526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716AF8D3-006E-C549-A5CA-11C2ACF69704}"/>
                  </a:ext>
                </a:extLst>
              </p:cNvPr>
              <p:cNvSpPr/>
              <p:nvPr/>
            </p:nvSpPr>
            <p:spPr>
              <a:xfrm>
                <a:off x="6941394" y="3528352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/>
                  <a:t>w</a:t>
                </a:r>
                <a:endParaRPr lang="zh-TW" altLang="en-US" dirty="0"/>
              </a:p>
            </p:txBody>
          </p:sp>
          <p:cxnSp>
            <p:nvCxnSpPr>
              <p:cNvPr id="89" name="直線箭頭接點 88">
                <a:extLst>
                  <a:ext uri="{FF2B5EF4-FFF2-40B4-BE49-F238E27FC236}">
                    <a16:creationId xmlns:a16="http://schemas.microsoft.com/office/drawing/2014/main" id="{8A095CA1-5194-7B47-B432-E638F65C1925}"/>
                  </a:ext>
                </a:extLst>
              </p:cNvPr>
              <p:cNvCxnSpPr>
                <a:cxnSpLocks/>
                <a:stCxn id="83" idx="3"/>
                <a:endCxn id="102" idx="3"/>
              </p:cNvCxnSpPr>
              <p:nvPr/>
            </p:nvCxnSpPr>
            <p:spPr>
              <a:xfrm>
                <a:off x="7746836" y="4037728"/>
                <a:ext cx="360493" cy="3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三角形 101">
                <a:extLst>
                  <a:ext uri="{FF2B5EF4-FFF2-40B4-BE49-F238E27FC236}">
                    <a16:creationId xmlns:a16="http://schemas.microsoft.com/office/drawing/2014/main" id="{CC188528-991A-C04F-9FD1-205936BEC3B4}"/>
                  </a:ext>
                </a:extLst>
              </p:cNvPr>
              <p:cNvSpPr/>
              <p:nvPr/>
            </p:nvSpPr>
            <p:spPr>
              <a:xfrm rot="5400000">
                <a:off x="8073110" y="3827300"/>
                <a:ext cx="496174" cy="427736"/>
              </a:xfrm>
              <a:prstGeom prst="triangl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cxnSp>
          <p:nvCxnSpPr>
            <p:cNvPr id="106" name="直線箭頭接點 105">
              <a:extLst>
                <a:ext uri="{FF2B5EF4-FFF2-40B4-BE49-F238E27FC236}">
                  <a16:creationId xmlns:a16="http://schemas.microsoft.com/office/drawing/2014/main" id="{C498DAE5-2CC2-9E4F-963F-2CF04965BE02}"/>
                </a:ext>
              </a:extLst>
            </p:cNvPr>
            <p:cNvCxnSpPr>
              <a:cxnSpLocks/>
              <a:stCxn id="102" idx="0"/>
              <a:endCxn id="104" idx="1"/>
            </p:cNvCxnSpPr>
            <p:nvPr/>
          </p:nvCxnSpPr>
          <p:spPr>
            <a:xfrm flipV="1">
              <a:off x="8535065" y="2673694"/>
              <a:ext cx="366512" cy="1367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矩形 149">
              <a:extLst>
                <a:ext uri="{FF2B5EF4-FFF2-40B4-BE49-F238E27FC236}">
                  <a16:creationId xmlns:a16="http://schemas.microsoft.com/office/drawing/2014/main" id="{277B04AD-C0A0-A842-92E3-EA41FB2480F0}"/>
                </a:ext>
              </a:extLst>
            </p:cNvPr>
            <p:cNvSpPr/>
            <p:nvPr/>
          </p:nvSpPr>
          <p:spPr>
            <a:xfrm>
              <a:off x="8403596" y="34419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c</a:t>
              </a:r>
              <a:endParaRPr lang="zh-TW" altLang="en-US" dirty="0"/>
            </a:p>
          </p:txBody>
        </p:sp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E31938C5-81FC-5041-9EAA-7D1830CA7691}"/>
              </a:ext>
            </a:extLst>
          </p:cNvPr>
          <p:cNvGrpSpPr/>
          <p:nvPr/>
        </p:nvGrpSpPr>
        <p:grpSpPr>
          <a:xfrm>
            <a:off x="6770203" y="2661521"/>
            <a:ext cx="2163839" cy="3664041"/>
            <a:chOff x="6770203" y="2661521"/>
            <a:chExt cx="2163839" cy="3664041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365F668E-D4AC-3648-9422-F97E297F7DA9}"/>
                </a:ext>
              </a:extLst>
            </p:cNvPr>
            <p:cNvGrpSpPr/>
            <p:nvPr/>
          </p:nvGrpSpPr>
          <p:grpSpPr>
            <a:xfrm>
              <a:off x="6770203" y="2661521"/>
              <a:ext cx="1764862" cy="3664041"/>
              <a:chOff x="6770203" y="2661521"/>
              <a:chExt cx="1764862" cy="3664041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BEE28242-394E-854D-9510-C77E7ABAB7FB}"/>
                  </a:ext>
                </a:extLst>
              </p:cNvPr>
              <p:cNvSpPr/>
              <p:nvPr/>
            </p:nvSpPr>
            <p:spPr>
              <a:xfrm>
                <a:off x="7333495" y="5246204"/>
                <a:ext cx="413341" cy="41334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+</a:t>
                </a:r>
                <a:endParaRPr kumimoji="1" lang="zh-TW" altLang="en-US" dirty="0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CD35FB1A-860E-BE4F-84E1-C9E2376E09D6}"/>
                  </a:ext>
                </a:extLst>
              </p:cNvPr>
              <p:cNvSpPr/>
              <p:nvPr/>
            </p:nvSpPr>
            <p:spPr>
              <a:xfrm>
                <a:off x="7331896" y="5912221"/>
                <a:ext cx="413341" cy="41334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b</a:t>
                </a:r>
                <a:endParaRPr kumimoji="1" lang="zh-TW" altLang="en-US" dirty="0"/>
              </a:p>
            </p:txBody>
          </p:sp>
          <p:cxnSp>
            <p:nvCxnSpPr>
              <p:cNvPr id="95" name="直線箭頭接點 94">
                <a:extLst>
                  <a:ext uri="{FF2B5EF4-FFF2-40B4-BE49-F238E27FC236}">
                    <a16:creationId xmlns:a16="http://schemas.microsoft.com/office/drawing/2014/main" id="{086C82E6-ACA3-0E44-BA79-CC3CD60852F3}"/>
                  </a:ext>
                </a:extLst>
              </p:cNvPr>
              <p:cNvCxnSpPr>
                <a:cxnSpLocks/>
                <a:stCxn id="146" idx="6"/>
                <a:endCxn id="92" idx="1"/>
              </p:cNvCxnSpPr>
              <p:nvPr/>
            </p:nvCxnSpPr>
            <p:spPr>
              <a:xfrm>
                <a:off x="6770203" y="2661521"/>
                <a:ext cx="563292" cy="27913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箭頭接點 95">
                <a:extLst>
                  <a:ext uri="{FF2B5EF4-FFF2-40B4-BE49-F238E27FC236}">
                    <a16:creationId xmlns:a16="http://schemas.microsoft.com/office/drawing/2014/main" id="{E65556E8-90EF-0347-BA8E-9A641A4A4110}"/>
                  </a:ext>
                </a:extLst>
              </p:cNvPr>
              <p:cNvCxnSpPr>
                <a:stCxn id="93" idx="0"/>
                <a:endCxn id="92" idx="2"/>
              </p:cNvCxnSpPr>
              <p:nvPr/>
            </p:nvCxnSpPr>
            <p:spPr>
              <a:xfrm flipV="1">
                <a:off x="7538567" y="5659545"/>
                <a:ext cx="1599" cy="2526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2BB63526-E4EE-5645-8C98-A4618F37CA8A}"/>
                  </a:ext>
                </a:extLst>
              </p:cNvPr>
              <p:cNvSpPr/>
              <p:nvPr/>
            </p:nvSpPr>
            <p:spPr>
              <a:xfrm>
                <a:off x="6941394" y="4916187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/>
                  <a:t>w</a:t>
                </a:r>
                <a:endParaRPr lang="zh-TW" altLang="en-US" dirty="0"/>
              </a:p>
            </p:txBody>
          </p:sp>
          <p:cxnSp>
            <p:nvCxnSpPr>
              <p:cNvPr id="98" name="直線箭頭接點 97">
                <a:extLst>
                  <a:ext uri="{FF2B5EF4-FFF2-40B4-BE49-F238E27FC236}">
                    <a16:creationId xmlns:a16="http://schemas.microsoft.com/office/drawing/2014/main" id="{F1C0096D-B8AE-9B40-90F3-6C0222D4571D}"/>
                  </a:ext>
                </a:extLst>
              </p:cNvPr>
              <p:cNvCxnSpPr>
                <a:cxnSpLocks/>
                <a:stCxn id="92" idx="3"/>
                <a:endCxn id="103" idx="3"/>
              </p:cNvCxnSpPr>
              <p:nvPr/>
            </p:nvCxnSpPr>
            <p:spPr>
              <a:xfrm>
                <a:off x="7746836" y="5452875"/>
                <a:ext cx="360493" cy="6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三角形 102">
                <a:extLst>
                  <a:ext uri="{FF2B5EF4-FFF2-40B4-BE49-F238E27FC236}">
                    <a16:creationId xmlns:a16="http://schemas.microsoft.com/office/drawing/2014/main" id="{518A3AEC-2911-F042-935B-A86CE2B5B412}"/>
                  </a:ext>
                </a:extLst>
              </p:cNvPr>
              <p:cNvSpPr/>
              <p:nvPr/>
            </p:nvSpPr>
            <p:spPr>
              <a:xfrm rot="5400000">
                <a:off x="8073110" y="5239616"/>
                <a:ext cx="496174" cy="427736"/>
              </a:xfrm>
              <a:prstGeom prst="triangl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cxnSp>
          <p:nvCxnSpPr>
            <p:cNvPr id="112" name="直線箭頭接點 111">
              <a:extLst>
                <a:ext uri="{FF2B5EF4-FFF2-40B4-BE49-F238E27FC236}">
                  <a16:creationId xmlns:a16="http://schemas.microsoft.com/office/drawing/2014/main" id="{BB1FFE35-56C6-2248-943D-874A918C8B2B}"/>
                </a:ext>
              </a:extLst>
            </p:cNvPr>
            <p:cNvCxnSpPr>
              <a:cxnSpLocks/>
              <a:stCxn id="103" idx="0"/>
              <a:endCxn id="104" idx="1"/>
            </p:cNvCxnSpPr>
            <p:nvPr/>
          </p:nvCxnSpPr>
          <p:spPr>
            <a:xfrm flipV="1">
              <a:off x="8535065" y="2673694"/>
              <a:ext cx="366512" cy="2779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D857EB76-A743-024D-9C19-348005395117}"/>
                </a:ext>
              </a:extLst>
            </p:cNvPr>
            <p:cNvSpPr/>
            <p:nvPr/>
          </p:nvSpPr>
          <p:spPr>
            <a:xfrm>
              <a:off x="8621136" y="4624683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c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63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11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Brief introduction of neural network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027E60F-85E2-C84D-8F12-364C94917563}"/>
              </a:ext>
            </a:extLst>
          </p:cNvPr>
          <p:cNvCxnSpPr/>
          <p:nvPr/>
        </p:nvCxnSpPr>
        <p:spPr>
          <a:xfrm flipV="1">
            <a:off x="1072999" y="1981200"/>
            <a:ext cx="0" cy="3463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601ADA0-568D-2D40-9605-78C06C3E96B9}"/>
              </a:ext>
            </a:extLst>
          </p:cNvPr>
          <p:cNvCxnSpPr>
            <a:cxnSpLocks/>
          </p:cNvCxnSpPr>
          <p:nvPr/>
        </p:nvCxnSpPr>
        <p:spPr>
          <a:xfrm>
            <a:off x="1072999" y="5427517"/>
            <a:ext cx="3962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D5FAF53-D4A0-FC4A-B5DC-C21F20D96A0C}"/>
              </a:ext>
            </a:extLst>
          </p:cNvPr>
          <p:cNvGrpSpPr/>
          <p:nvPr/>
        </p:nvGrpSpPr>
        <p:grpSpPr>
          <a:xfrm>
            <a:off x="1225740" y="1814615"/>
            <a:ext cx="3989848" cy="2736741"/>
            <a:chOff x="1225740" y="1814615"/>
            <a:chExt cx="3989848" cy="2736741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4EAD6-45A5-C945-B80B-F6A01A33F9E1}"/>
                </a:ext>
              </a:extLst>
            </p:cNvPr>
            <p:cNvSpPr/>
            <p:nvPr/>
          </p:nvSpPr>
          <p:spPr>
            <a:xfrm>
              <a:off x="1309581" y="404849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6E8C5C99-EC87-1840-A7ED-FF802C66B8F8}"/>
                </a:ext>
              </a:extLst>
            </p:cNvPr>
            <p:cNvSpPr/>
            <p:nvPr/>
          </p:nvSpPr>
          <p:spPr>
            <a:xfrm>
              <a:off x="1476946" y="378400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25F6D5C7-7827-5046-BC67-E82E3F38C58D}"/>
                </a:ext>
              </a:extLst>
            </p:cNvPr>
            <p:cNvSpPr/>
            <p:nvPr/>
          </p:nvSpPr>
          <p:spPr>
            <a:xfrm>
              <a:off x="1712833" y="357804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995B804-9A29-C447-A283-5DABA2A814B6}"/>
                </a:ext>
              </a:extLst>
            </p:cNvPr>
            <p:cNvSpPr/>
            <p:nvPr/>
          </p:nvSpPr>
          <p:spPr>
            <a:xfrm>
              <a:off x="1225740" y="441281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96BAE28-E1C1-3F4A-9DC6-972A976A0D0B}"/>
                </a:ext>
              </a:extLst>
            </p:cNvPr>
            <p:cNvSpPr/>
            <p:nvPr/>
          </p:nvSpPr>
          <p:spPr>
            <a:xfrm>
              <a:off x="4333472" y="3322603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C90B13D-2479-1C45-9722-69241018EEF6}"/>
                </a:ext>
              </a:extLst>
            </p:cNvPr>
            <p:cNvSpPr/>
            <p:nvPr/>
          </p:nvSpPr>
          <p:spPr>
            <a:xfrm>
              <a:off x="2187140" y="401863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EFB40782-EC22-9F4A-8634-2B5D1332460C}"/>
                </a:ext>
              </a:extLst>
            </p:cNvPr>
            <p:cNvSpPr/>
            <p:nvPr/>
          </p:nvSpPr>
          <p:spPr>
            <a:xfrm>
              <a:off x="2005133" y="378400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371680A1-E72C-E343-9882-99ED0D168F7C}"/>
                </a:ext>
              </a:extLst>
            </p:cNvPr>
            <p:cNvSpPr/>
            <p:nvPr/>
          </p:nvSpPr>
          <p:spPr>
            <a:xfrm>
              <a:off x="2470883" y="425927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8F41C3D-3223-FE4D-BF95-78EAFBF1BA12}"/>
                </a:ext>
              </a:extLst>
            </p:cNvPr>
            <p:cNvSpPr/>
            <p:nvPr/>
          </p:nvSpPr>
          <p:spPr>
            <a:xfrm>
              <a:off x="3974619" y="336250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7E0FEDF1-8AC2-5B45-9440-A8984F78F6DD}"/>
                </a:ext>
              </a:extLst>
            </p:cNvPr>
            <p:cNvSpPr/>
            <p:nvPr/>
          </p:nvSpPr>
          <p:spPr>
            <a:xfrm>
              <a:off x="3161513" y="29497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162DED7-9234-BE43-B8AC-A91B6E4B9E57}"/>
                </a:ext>
              </a:extLst>
            </p:cNvPr>
            <p:cNvSpPr/>
            <p:nvPr/>
          </p:nvSpPr>
          <p:spPr>
            <a:xfrm>
              <a:off x="3489429" y="2891241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5E7311C7-0B3B-3948-9A38-C94063EA6985}"/>
                </a:ext>
              </a:extLst>
            </p:cNvPr>
            <p:cNvSpPr/>
            <p:nvPr/>
          </p:nvSpPr>
          <p:spPr>
            <a:xfrm>
              <a:off x="2671513" y="395749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B9D0C91B-5685-1041-B68A-A3D0DBD436A4}"/>
                </a:ext>
              </a:extLst>
            </p:cNvPr>
            <p:cNvSpPr/>
            <p:nvPr/>
          </p:nvSpPr>
          <p:spPr>
            <a:xfrm>
              <a:off x="2864376" y="374724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6930C268-F6BE-8940-9770-8D2011949DBE}"/>
                </a:ext>
              </a:extLst>
            </p:cNvPr>
            <p:cNvSpPr/>
            <p:nvPr/>
          </p:nvSpPr>
          <p:spPr>
            <a:xfrm>
              <a:off x="2909948" y="342666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111E9A0F-23B1-4443-9E99-D1B8F579DA91}"/>
                </a:ext>
              </a:extLst>
            </p:cNvPr>
            <p:cNvSpPr/>
            <p:nvPr/>
          </p:nvSpPr>
          <p:spPr>
            <a:xfrm>
              <a:off x="2979218" y="319579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9F31A411-C977-9746-9C33-98973F8F9B6B}"/>
                </a:ext>
              </a:extLst>
            </p:cNvPr>
            <p:cNvSpPr/>
            <p:nvPr/>
          </p:nvSpPr>
          <p:spPr>
            <a:xfrm>
              <a:off x="3757437" y="313391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2CBC6F7B-05D5-9240-BC15-5F2C9B3A75DD}"/>
                </a:ext>
              </a:extLst>
            </p:cNvPr>
            <p:cNvSpPr/>
            <p:nvPr/>
          </p:nvSpPr>
          <p:spPr>
            <a:xfrm>
              <a:off x="4650566" y="25073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2E2B627-D096-1F4B-9F62-335E8BA22A59}"/>
                </a:ext>
              </a:extLst>
            </p:cNvPr>
            <p:cNvSpPr/>
            <p:nvPr/>
          </p:nvSpPr>
          <p:spPr>
            <a:xfrm>
              <a:off x="4142181" y="4228183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7C2A633-06D6-3F41-83CA-F15DD835754A}"/>
                </a:ext>
              </a:extLst>
            </p:cNvPr>
            <p:cNvSpPr/>
            <p:nvPr/>
          </p:nvSpPr>
          <p:spPr>
            <a:xfrm>
              <a:off x="5077049" y="181461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42AC0EF-F632-F048-B0C3-3BCE3B868541}"/>
                </a:ext>
              </a:extLst>
            </p:cNvPr>
            <p:cNvSpPr/>
            <p:nvPr/>
          </p:nvSpPr>
          <p:spPr>
            <a:xfrm>
              <a:off x="4453207" y="305268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2738DC7E-926C-4F48-B9F8-C76689C43792}"/>
                </a:ext>
              </a:extLst>
            </p:cNvPr>
            <p:cNvSpPr/>
            <p:nvPr/>
          </p:nvSpPr>
          <p:spPr>
            <a:xfrm>
              <a:off x="4585438" y="283250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B5E046E2-459A-574F-AF2F-79871C2BF25E}"/>
                </a:ext>
              </a:extLst>
            </p:cNvPr>
            <p:cNvSpPr/>
            <p:nvPr/>
          </p:nvSpPr>
          <p:spPr>
            <a:xfrm>
              <a:off x="4720319" y="22978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1D3B93F2-A0AD-8E43-8F33-BD73382D6925}"/>
                </a:ext>
              </a:extLst>
            </p:cNvPr>
            <p:cNvSpPr/>
            <p:nvPr/>
          </p:nvSpPr>
          <p:spPr>
            <a:xfrm>
              <a:off x="4858858" y="210161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88FC8DD6-6148-8C42-8911-F327D69F3DE1}"/>
                </a:ext>
              </a:extLst>
            </p:cNvPr>
            <p:cNvSpPr/>
            <p:nvPr/>
          </p:nvSpPr>
          <p:spPr>
            <a:xfrm>
              <a:off x="3300052" y="2739491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096" name="文字方塊 4095">
            <a:extLst>
              <a:ext uri="{FF2B5EF4-FFF2-40B4-BE49-F238E27FC236}">
                <a16:creationId xmlns:a16="http://schemas.microsoft.com/office/drawing/2014/main" id="{967826DC-67E9-A44D-AE1C-B2CA856F098B}"/>
              </a:ext>
            </a:extLst>
          </p:cNvPr>
          <p:cNvSpPr txBox="1"/>
          <p:nvPr/>
        </p:nvSpPr>
        <p:spPr>
          <a:xfrm>
            <a:off x="2738721" y="549540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3B755657-1B13-0642-B69E-FA4FE1FD7F4F}"/>
              </a:ext>
            </a:extLst>
          </p:cNvPr>
          <p:cNvSpPr txBox="1"/>
          <p:nvPr/>
        </p:nvSpPr>
        <p:spPr>
          <a:xfrm>
            <a:off x="534769" y="351126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3BA0DA-92D6-8247-BAB4-00D425829BFB}"/>
              </a:ext>
            </a:extLst>
          </p:cNvPr>
          <p:cNvSpPr/>
          <p:nvPr/>
        </p:nvSpPr>
        <p:spPr>
          <a:xfrm>
            <a:off x="6367237" y="1553594"/>
            <a:ext cx="2248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non-linear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B64483D7-ED43-AC40-80B6-DF306B0CEE5D}"/>
                  </a:ext>
                </a:extLst>
              </p:cNvPr>
              <p:cNvSpPr txBox="1"/>
              <p:nvPr/>
            </p:nvSpPr>
            <p:spPr>
              <a:xfrm>
                <a:off x="7484330" y="1029212"/>
                <a:ext cx="4422044" cy="5232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y = </a:t>
                </a:r>
                <a:r>
                  <a:rPr kumimoji="1" lang="en-US" altLang="zh-TW" sz="2800" b="1" dirty="0"/>
                  <a:t>b 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zh-TW" sz="28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kumimoji="1" lang="en-US" altLang="zh-TW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TW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28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zh-TW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1" lang="en-US" altLang="zh-TW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kumimoji="1" lang="en-US" altLang="zh-TW" sz="2800" b="1" i="0" dirty="0" smtClean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TW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TW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TW" sz="2800" b="1" dirty="0" smtClean="0">
                            <a:solidFill>
                              <a:srgbClr val="FF0000"/>
                            </a:solidFill>
                          </a:rPr>
                          <m:t>*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</m:e>
                    </m:nary>
                  </m:oMath>
                </a14:m>
                <a:endParaRPr kumimoji="1"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B64483D7-ED43-AC40-80B6-DF306B0CE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330" y="1029212"/>
                <a:ext cx="4422044" cy="523220"/>
              </a:xfrm>
              <a:prstGeom prst="rect">
                <a:avLst/>
              </a:prstGeom>
              <a:blipFill>
                <a:blip r:embed="rId2"/>
                <a:stretch>
                  <a:fillRect l="-2564" t="-113333" r="-1425" b="-17777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F23B7E85-CEEF-AA4C-BE65-63D69A95FF4C}"/>
              </a:ext>
            </a:extLst>
          </p:cNvPr>
          <p:cNvSpPr txBox="1"/>
          <p:nvPr/>
        </p:nvSpPr>
        <p:spPr>
          <a:xfrm>
            <a:off x="5632308" y="346264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418FB518-0237-594E-B430-625D8085CEE3}"/>
              </a:ext>
            </a:extLst>
          </p:cNvPr>
          <p:cNvGrpSpPr/>
          <p:nvPr/>
        </p:nvGrpSpPr>
        <p:grpSpPr>
          <a:xfrm>
            <a:off x="94387" y="3631600"/>
            <a:ext cx="5476684" cy="1237054"/>
            <a:chOff x="94387" y="3631600"/>
            <a:chExt cx="5476684" cy="1237054"/>
          </a:xfrm>
        </p:grpSpPr>
        <p:cxnSp>
          <p:nvCxnSpPr>
            <p:cNvPr id="28" name="曲線接點 27">
              <a:extLst>
                <a:ext uri="{FF2B5EF4-FFF2-40B4-BE49-F238E27FC236}">
                  <a16:creationId xmlns:a16="http://schemas.microsoft.com/office/drawing/2014/main" id="{F0983DE3-443D-F443-88A3-3AD4333C8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933" y="3631600"/>
              <a:ext cx="1492816" cy="1235411"/>
            </a:xfrm>
            <a:prstGeom prst="curved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6E606C7B-E8D4-DD40-A069-9F4B14FD5FBD}"/>
                </a:ext>
              </a:extLst>
            </p:cNvPr>
            <p:cNvCxnSpPr>
              <a:cxnSpLocks/>
            </p:cNvCxnSpPr>
            <p:nvPr/>
          </p:nvCxnSpPr>
          <p:spPr>
            <a:xfrm>
              <a:off x="2016749" y="3631600"/>
              <a:ext cx="355432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29C13C61-B652-8C4D-AD35-D7C17154215B}"/>
                </a:ext>
              </a:extLst>
            </p:cNvPr>
            <p:cNvCxnSpPr>
              <a:cxnSpLocks/>
            </p:cNvCxnSpPr>
            <p:nvPr/>
          </p:nvCxnSpPr>
          <p:spPr>
            <a:xfrm>
              <a:off x="94387" y="4867011"/>
              <a:ext cx="542922" cy="1643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C5923244-3DDE-C141-991A-74DD83581EB1}"/>
              </a:ext>
            </a:extLst>
          </p:cNvPr>
          <p:cNvGrpSpPr/>
          <p:nvPr/>
        </p:nvGrpSpPr>
        <p:grpSpPr>
          <a:xfrm>
            <a:off x="94387" y="3560722"/>
            <a:ext cx="5476684" cy="822367"/>
            <a:chOff x="94387" y="3560722"/>
            <a:chExt cx="5476684" cy="822367"/>
          </a:xfrm>
        </p:grpSpPr>
        <p:cxnSp>
          <p:nvCxnSpPr>
            <p:cNvPr id="124" name="曲線接點 123">
              <a:extLst>
                <a:ext uri="{FF2B5EF4-FFF2-40B4-BE49-F238E27FC236}">
                  <a16:creationId xmlns:a16="http://schemas.microsoft.com/office/drawing/2014/main" id="{D8BB9DBC-EDE0-214A-980B-61AA4A121D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65" y="3560722"/>
              <a:ext cx="855430" cy="822367"/>
            </a:xfrm>
            <a:prstGeom prst="curved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>
              <a:extLst>
                <a:ext uri="{FF2B5EF4-FFF2-40B4-BE49-F238E27FC236}">
                  <a16:creationId xmlns:a16="http://schemas.microsoft.com/office/drawing/2014/main" id="{AF5B37C2-6AED-A846-B2E0-F6108843940D}"/>
                </a:ext>
              </a:extLst>
            </p:cNvPr>
            <p:cNvCxnSpPr>
              <a:cxnSpLocks/>
            </p:cNvCxnSpPr>
            <p:nvPr/>
          </p:nvCxnSpPr>
          <p:spPr>
            <a:xfrm>
              <a:off x="94387" y="3568983"/>
              <a:ext cx="182039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D7859C34-52B2-264F-9F52-B6C1E3894DB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048" y="4383089"/>
              <a:ext cx="2831023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591E90A1-DDD0-5C4F-8ECE-5D0A48A13ED1}"/>
              </a:ext>
            </a:extLst>
          </p:cNvPr>
          <p:cNvSpPr txBox="1"/>
          <p:nvPr/>
        </p:nvSpPr>
        <p:spPr>
          <a:xfrm>
            <a:off x="5624618" y="421314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386FA0E3-B05A-8A4E-AD09-CE1E836C7FB4}"/>
              </a:ext>
            </a:extLst>
          </p:cNvPr>
          <p:cNvGrpSpPr/>
          <p:nvPr/>
        </p:nvGrpSpPr>
        <p:grpSpPr>
          <a:xfrm>
            <a:off x="94387" y="2827653"/>
            <a:ext cx="5476684" cy="1539069"/>
            <a:chOff x="94387" y="2827653"/>
            <a:chExt cx="5476684" cy="1539069"/>
          </a:xfrm>
        </p:grpSpPr>
        <p:cxnSp>
          <p:nvCxnSpPr>
            <p:cNvPr id="136" name="曲線接點 135">
              <a:extLst>
                <a:ext uri="{FF2B5EF4-FFF2-40B4-BE49-F238E27FC236}">
                  <a16:creationId xmlns:a16="http://schemas.microsoft.com/office/drawing/2014/main" id="{97F63FBB-F3AF-954D-A516-CC15F63D09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8783" y="2827653"/>
              <a:ext cx="1529917" cy="1519778"/>
            </a:xfrm>
            <a:prstGeom prst="curved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66AA9CCC-06BE-1F49-B52D-1706A9102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87" y="4351034"/>
              <a:ext cx="2196357" cy="1568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線接點 137">
              <a:extLst>
                <a:ext uri="{FF2B5EF4-FFF2-40B4-BE49-F238E27FC236}">
                  <a16:creationId xmlns:a16="http://schemas.microsoft.com/office/drawing/2014/main" id="{0F61EA15-A68B-874A-8CF1-BE70823BE550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18" y="2827653"/>
              <a:ext cx="1767053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EBC5E77-8871-A948-A9B5-E07173462B9B}"/>
              </a:ext>
            </a:extLst>
          </p:cNvPr>
          <p:cNvSpPr txBox="1"/>
          <p:nvPr/>
        </p:nvSpPr>
        <p:spPr>
          <a:xfrm>
            <a:off x="5621098" y="26350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cxnSp>
        <p:nvCxnSpPr>
          <p:cNvPr id="161" name="曲線接點 160">
            <a:extLst>
              <a:ext uri="{FF2B5EF4-FFF2-40B4-BE49-F238E27FC236}">
                <a16:creationId xmlns:a16="http://schemas.microsoft.com/office/drawing/2014/main" id="{E333EB16-82DD-E34D-9D2B-4CD0D8B6A1C3}"/>
              </a:ext>
            </a:extLst>
          </p:cNvPr>
          <p:cNvCxnSpPr>
            <a:cxnSpLocks/>
          </p:cNvCxnSpPr>
          <p:nvPr/>
        </p:nvCxnSpPr>
        <p:spPr>
          <a:xfrm flipV="1">
            <a:off x="500832" y="3624428"/>
            <a:ext cx="1492816" cy="1235411"/>
          </a:xfrm>
          <a:prstGeom prst="curvedConnector3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曲線接點 161">
            <a:extLst>
              <a:ext uri="{FF2B5EF4-FFF2-40B4-BE49-F238E27FC236}">
                <a16:creationId xmlns:a16="http://schemas.microsoft.com/office/drawing/2014/main" id="{A4066483-F08C-A545-AD8D-1DF2A478FC85}"/>
              </a:ext>
            </a:extLst>
          </p:cNvPr>
          <p:cNvCxnSpPr>
            <a:cxnSpLocks/>
          </p:cNvCxnSpPr>
          <p:nvPr/>
        </p:nvCxnSpPr>
        <p:spPr>
          <a:xfrm>
            <a:off x="1968879" y="3638136"/>
            <a:ext cx="710580" cy="621134"/>
          </a:xfrm>
          <a:prstGeom prst="curvedConnector3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曲線接點 162">
            <a:extLst>
              <a:ext uri="{FF2B5EF4-FFF2-40B4-BE49-F238E27FC236}">
                <a16:creationId xmlns:a16="http://schemas.microsoft.com/office/drawing/2014/main" id="{AB7CF812-CD72-E849-B01A-C188F839AB03}"/>
              </a:ext>
            </a:extLst>
          </p:cNvPr>
          <p:cNvCxnSpPr>
            <a:cxnSpLocks/>
          </p:cNvCxnSpPr>
          <p:nvPr/>
        </p:nvCxnSpPr>
        <p:spPr>
          <a:xfrm flipV="1">
            <a:off x="2285174" y="2844020"/>
            <a:ext cx="1529917" cy="1519778"/>
          </a:xfrm>
          <a:prstGeom prst="curvedConnector3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C83A14D7-834A-7145-9898-1D152DC1B6D3}"/>
              </a:ext>
            </a:extLst>
          </p:cNvPr>
          <p:cNvSpPr/>
          <p:nvPr/>
        </p:nvSpPr>
        <p:spPr>
          <a:xfrm>
            <a:off x="7333495" y="3831057"/>
            <a:ext cx="413341" cy="4133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+</a:t>
            </a:r>
            <a:endParaRPr kumimoji="1" lang="zh-TW" altLang="en-US" dirty="0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DF9FAA01-C66E-2741-AEFA-2EDBFAF4D0A3}"/>
              </a:ext>
            </a:extLst>
          </p:cNvPr>
          <p:cNvSpPr/>
          <p:nvPr/>
        </p:nvSpPr>
        <p:spPr>
          <a:xfrm>
            <a:off x="7331896" y="4497074"/>
            <a:ext cx="413341" cy="41334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46B5E22D-1F23-B14B-931C-F446677F3470}"/>
              </a:ext>
            </a:extLst>
          </p:cNvPr>
          <p:cNvCxnSpPr>
            <a:cxnSpLocks/>
            <a:stCxn id="146" idx="6"/>
            <a:endCxn id="83" idx="1"/>
          </p:cNvCxnSpPr>
          <p:nvPr/>
        </p:nvCxnSpPr>
        <p:spPr>
          <a:xfrm>
            <a:off x="6770203" y="2661521"/>
            <a:ext cx="563292" cy="137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D58D570D-2D5B-7841-98B2-2FC3B39DB5AD}"/>
              </a:ext>
            </a:extLst>
          </p:cNvPr>
          <p:cNvCxnSpPr>
            <a:stCxn id="84" idx="0"/>
            <a:endCxn id="83" idx="2"/>
          </p:cNvCxnSpPr>
          <p:nvPr/>
        </p:nvCxnSpPr>
        <p:spPr>
          <a:xfrm flipV="1">
            <a:off x="7538567" y="4244398"/>
            <a:ext cx="1599" cy="25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716AF8D3-006E-C549-A5CA-11C2ACF69704}"/>
              </a:ext>
            </a:extLst>
          </p:cNvPr>
          <p:cNvSpPr/>
          <p:nvPr/>
        </p:nvSpPr>
        <p:spPr>
          <a:xfrm>
            <a:off x="6941394" y="3528352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/>
              <a:t>w</a:t>
            </a:r>
            <a:endParaRPr lang="zh-TW" altLang="en-US" dirty="0"/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8A095CA1-5194-7B47-B432-E638F65C1925}"/>
              </a:ext>
            </a:extLst>
          </p:cNvPr>
          <p:cNvCxnSpPr>
            <a:cxnSpLocks/>
            <a:stCxn id="83" idx="3"/>
            <a:endCxn id="102" idx="3"/>
          </p:cNvCxnSpPr>
          <p:nvPr/>
        </p:nvCxnSpPr>
        <p:spPr>
          <a:xfrm>
            <a:off x="7746836" y="4037728"/>
            <a:ext cx="360493" cy="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三角形 101">
            <a:extLst>
              <a:ext uri="{FF2B5EF4-FFF2-40B4-BE49-F238E27FC236}">
                <a16:creationId xmlns:a16="http://schemas.microsoft.com/office/drawing/2014/main" id="{CC188528-991A-C04F-9FD1-205936BEC3B4}"/>
              </a:ext>
            </a:extLst>
          </p:cNvPr>
          <p:cNvSpPr/>
          <p:nvPr/>
        </p:nvSpPr>
        <p:spPr>
          <a:xfrm rot="5400000">
            <a:off x="8073110" y="3827300"/>
            <a:ext cx="496174" cy="427736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BEE28242-394E-854D-9510-C77E7ABAB7FB}"/>
              </a:ext>
            </a:extLst>
          </p:cNvPr>
          <p:cNvSpPr/>
          <p:nvPr/>
        </p:nvSpPr>
        <p:spPr>
          <a:xfrm>
            <a:off x="7333495" y="5246204"/>
            <a:ext cx="413341" cy="4133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+</a:t>
            </a:r>
            <a:endParaRPr kumimoji="1" lang="zh-TW" altLang="en-US" dirty="0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CD35FB1A-860E-BE4F-84E1-C9E2376E09D6}"/>
              </a:ext>
            </a:extLst>
          </p:cNvPr>
          <p:cNvSpPr/>
          <p:nvPr/>
        </p:nvSpPr>
        <p:spPr>
          <a:xfrm>
            <a:off x="7331896" y="5912221"/>
            <a:ext cx="413341" cy="41334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086C82E6-ACA3-0E44-BA79-CC3CD60852F3}"/>
              </a:ext>
            </a:extLst>
          </p:cNvPr>
          <p:cNvCxnSpPr>
            <a:cxnSpLocks/>
            <a:stCxn id="146" idx="6"/>
            <a:endCxn id="92" idx="1"/>
          </p:cNvCxnSpPr>
          <p:nvPr/>
        </p:nvCxnSpPr>
        <p:spPr>
          <a:xfrm>
            <a:off x="6770203" y="2661521"/>
            <a:ext cx="563292" cy="279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E65556E8-90EF-0347-BA8E-9A641A4A4110}"/>
              </a:ext>
            </a:extLst>
          </p:cNvPr>
          <p:cNvCxnSpPr>
            <a:stCxn id="93" idx="0"/>
            <a:endCxn id="92" idx="2"/>
          </p:cNvCxnSpPr>
          <p:nvPr/>
        </p:nvCxnSpPr>
        <p:spPr>
          <a:xfrm flipV="1">
            <a:off x="7538567" y="5659545"/>
            <a:ext cx="1599" cy="25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2BB63526-E4EE-5645-8C98-A4618F37CA8A}"/>
              </a:ext>
            </a:extLst>
          </p:cNvPr>
          <p:cNvSpPr/>
          <p:nvPr/>
        </p:nvSpPr>
        <p:spPr>
          <a:xfrm>
            <a:off x="6941394" y="491618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/>
              <a:t>w</a:t>
            </a:r>
            <a:endParaRPr lang="zh-TW" altLang="en-US" dirty="0"/>
          </a:p>
        </p:txBody>
      </p: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F1C0096D-B8AE-9B40-90F3-6C0222D4571D}"/>
              </a:ext>
            </a:extLst>
          </p:cNvPr>
          <p:cNvCxnSpPr>
            <a:cxnSpLocks/>
            <a:stCxn id="92" idx="3"/>
            <a:endCxn id="103" idx="3"/>
          </p:cNvCxnSpPr>
          <p:nvPr/>
        </p:nvCxnSpPr>
        <p:spPr>
          <a:xfrm>
            <a:off x="7746836" y="5452875"/>
            <a:ext cx="360493" cy="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三角形 102">
            <a:extLst>
              <a:ext uri="{FF2B5EF4-FFF2-40B4-BE49-F238E27FC236}">
                <a16:creationId xmlns:a16="http://schemas.microsoft.com/office/drawing/2014/main" id="{518A3AEC-2911-F042-935B-A86CE2B5B412}"/>
              </a:ext>
            </a:extLst>
          </p:cNvPr>
          <p:cNvSpPr/>
          <p:nvPr/>
        </p:nvSpPr>
        <p:spPr>
          <a:xfrm rot="5400000">
            <a:off x="8073110" y="5239616"/>
            <a:ext cx="496174" cy="427736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F0766B7-9826-A24F-A0EC-76BC5E85C43D}"/>
              </a:ext>
            </a:extLst>
          </p:cNvPr>
          <p:cNvSpPr/>
          <p:nvPr/>
        </p:nvSpPr>
        <p:spPr>
          <a:xfrm>
            <a:off x="7333495" y="2460158"/>
            <a:ext cx="413341" cy="4133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+</a:t>
            </a:r>
            <a:endParaRPr kumimoji="1" lang="zh-TW" altLang="en-US" dirty="0"/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52A86C1E-FAA2-354D-A066-2A14DA56EAB3}"/>
              </a:ext>
            </a:extLst>
          </p:cNvPr>
          <p:cNvSpPr/>
          <p:nvPr/>
        </p:nvSpPr>
        <p:spPr>
          <a:xfrm>
            <a:off x="7331896" y="3126175"/>
            <a:ext cx="413341" cy="41334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FC723D71-69D4-AA45-AA56-D33F00769375}"/>
              </a:ext>
            </a:extLst>
          </p:cNvPr>
          <p:cNvSpPr/>
          <p:nvPr/>
        </p:nvSpPr>
        <p:spPr>
          <a:xfrm>
            <a:off x="6356862" y="2454850"/>
            <a:ext cx="413341" cy="41334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x</a:t>
            </a:r>
            <a:endParaRPr kumimoji="1" lang="zh-TW" altLang="en-US" dirty="0"/>
          </a:p>
        </p:txBody>
      </p:sp>
      <p:cxnSp>
        <p:nvCxnSpPr>
          <p:cNvPr id="147" name="直線箭頭接點 146">
            <a:extLst>
              <a:ext uri="{FF2B5EF4-FFF2-40B4-BE49-F238E27FC236}">
                <a16:creationId xmlns:a16="http://schemas.microsoft.com/office/drawing/2014/main" id="{E8DAA042-4F81-B949-849C-B2C2379F2851}"/>
              </a:ext>
            </a:extLst>
          </p:cNvPr>
          <p:cNvCxnSpPr>
            <a:stCxn id="146" idx="6"/>
            <a:endCxn id="140" idx="1"/>
          </p:cNvCxnSpPr>
          <p:nvPr/>
        </p:nvCxnSpPr>
        <p:spPr>
          <a:xfrm>
            <a:off x="6770203" y="2661521"/>
            <a:ext cx="563292" cy="5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箭頭接點 152">
            <a:extLst>
              <a:ext uri="{FF2B5EF4-FFF2-40B4-BE49-F238E27FC236}">
                <a16:creationId xmlns:a16="http://schemas.microsoft.com/office/drawing/2014/main" id="{848C6FBA-4416-8548-B52C-D79235C246C6}"/>
              </a:ext>
            </a:extLst>
          </p:cNvPr>
          <p:cNvCxnSpPr>
            <a:stCxn id="141" idx="0"/>
            <a:endCxn id="140" idx="2"/>
          </p:cNvCxnSpPr>
          <p:nvPr/>
        </p:nvCxnSpPr>
        <p:spPr>
          <a:xfrm flipV="1">
            <a:off x="7538567" y="2873499"/>
            <a:ext cx="1599" cy="25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>
            <a:extLst>
              <a:ext uri="{FF2B5EF4-FFF2-40B4-BE49-F238E27FC236}">
                <a16:creationId xmlns:a16="http://schemas.microsoft.com/office/drawing/2014/main" id="{4B49C875-43F5-7940-B4A4-3F7527C5B81F}"/>
              </a:ext>
            </a:extLst>
          </p:cNvPr>
          <p:cNvSpPr/>
          <p:nvPr/>
        </p:nvSpPr>
        <p:spPr>
          <a:xfrm>
            <a:off x="6840281" y="2375763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/>
              <a:t>w</a:t>
            </a:r>
            <a:endParaRPr lang="zh-TW" altLang="en-US" dirty="0"/>
          </a:p>
        </p:txBody>
      </p:sp>
      <p:cxnSp>
        <p:nvCxnSpPr>
          <p:cNvPr id="155" name="直線箭頭接點 154">
            <a:extLst>
              <a:ext uri="{FF2B5EF4-FFF2-40B4-BE49-F238E27FC236}">
                <a16:creationId xmlns:a16="http://schemas.microsoft.com/office/drawing/2014/main" id="{B3E72F07-223C-9C4D-84FD-0507F86E8332}"/>
              </a:ext>
            </a:extLst>
          </p:cNvPr>
          <p:cNvCxnSpPr>
            <a:cxnSpLocks/>
            <a:stCxn id="140" idx="3"/>
            <a:endCxn id="119" idx="2"/>
          </p:cNvCxnSpPr>
          <p:nvPr/>
        </p:nvCxnSpPr>
        <p:spPr>
          <a:xfrm flipV="1">
            <a:off x="7746836" y="2651603"/>
            <a:ext cx="2061506" cy="1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三角形 157">
            <a:extLst>
              <a:ext uri="{FF2B5EF4-FFF2-40B4-BE49-F238E27FC236}">
                <a16:creationId xmlns:a16="http://schemas.microsoft.com/office/drawing/2014/main" id="{FDF0DC4C-16A6-ED46-983C-90F1CF8D3624}"/>
              </a:ext>
            </a:extLst>
          </p:cNvPr>
          <p:cNvSpPr/>
          <p:nvPr/>
        </p:nvSpPr>
        <p:spPr>
          <a:xfrm rot="5400000">
            <a:off x="8073110" y="2451491"/>
            <a:ext cx="496174" cy="427736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A0B3DEEC-A217-C341-B871-FBBF70D05917}"/>
              </a:ext>
            </a:extLst>
          </p:cNvPr>
          <p:cNvSpPr/>
          <p:nvPr/>
        </p:nvSpPr>
        <p:spPr>
          <a:xfrm>
            <a:off x="9808342" y="2444932"/>
            <a:ext cx="413341" cy="41334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</a:t>
            </a:r>
            <a:endParaRPr kumimoji="1" lang="zh-TW" altLang="en-US" dirty="0"/>
          </a:p>
        </p:txBody>
      </p: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C498DAE5-2CC2-9E4F-963F-2CF04965BE02}"/>
              </a:ext>
            </a:extLst>
          </p:cNvPr>
          <p:cNvCxnSpPr>
            <a:cxnSpLocks/>
            <a:stCxn id="102" idx="0"/>
            <a:endCxn id="104" idx="1"/>
          </p:cNvCxnSpPr>
          <p:nvPr/>
        </p:nvCxnSpPr>
        <p:spPr>
          <a:xfrm flipV="1">
            <a:off x="8535065" y="2673694"/>
            <a:ext cx="366512" cy="136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BB1FFE35-56C6-2248-943D-874A918C8B2B}"/>
              </a:ext>
            </a:extLst>
          </p:cNvPr>
          <p:cNvCxnSpPr>
            <a:cxnSpLocks/>
            <a:stCxn id="103" idx="0"/>
            <a:endCxn id="104" idx="1"/>
          </p:cNvCxnSpPr>
          <p:nvPr/>
        </p:nvCxnSpPr>
        <p:spPr>
          <a:xfrm flipV="1">
            <a:off x="8535065" y="2673694"/>
            <a:ext cx="366512" cy="2779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13A855F4-3889-BB4A-B76A-D33701D80BD2}"/>
              </a:ext>
            </a:extLst>
          </p:cNvPr>
          <p:cNvSpPr/>
          <p:nvPr/>
        </p:nvSpPr>
        <p:spPr>
          <a:xfrm>
            <a:off x="8901577" y="2467023"/>
            <a:ext cx="413341" cy="41334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+</a:t>
            </a:r>
            <a:endParaRPr kumimoji="1" lang="zh-TW" altLang="en-US" dirty="0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8ACF588F-C450-694F-9B9A-D215E1B439AD}"/>
              </a:ext>
            </a:extLst>
          </p:cNvPr>
          <p:cNvSpPr/>
          <p:nvPr/>
        </p:nvSpPr>
        <p:spPr>
          <a:xfrm>
            <a:off x="8897938" y="3134448"/>
            <a:ext cx="413341" cy="41334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35378EB2-894D-8049-B3CF-A567EC8E063A}"/>
              </a:ext>
            </a:extLst>
          </p:cNvPr>
          <p:cNvCxnSpPr>
            <a:cxnSpLocks/>
            <a:stCxn id="121" idx="0"/>
            <a:endCxn id="104" idx="2"/>
          </p:cNvCxnSpPr>
          <p:nvPr/>
        </p:nvCxnSpPr>
        <p:spPr>
          <a:xfrm flipV="1">
            <a:off x="9104609" y="2880364"/>
            <a:ext cx="3639" cy="25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970239B3-57AC-0A4C-8F79-ABE3623B8491}"/>
                  </a:ext>
                </a:extLst>
              </p:cNvPr>
              <p:cNvSpPr txBox="1"/>
              <p:nvPr/>
            </p:nvSpPr>
            <p:spPr>
              <a:xfrm>
                <a:off x="8717015" y="1549586"/>
                <a:ext cx="329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y = </a:t>
                </a:r>
                <a14:m>
                  <m:oMath xmlns:m="http://schemas.openxmlformats.org/officeDocument/2006/math">
                    <m:r>
                      <a:rPr kumimoji="1" lang="en-US" altLang="zh-TW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</m:t>
                    </m:r>
                    <m:r>
                      <a:rPr kumimoji="1" lang="en-US" altLang="zh-TW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(</a:t>
                </a:r>
                <a:r>
                  <a:rPr kumimoji="1" lang="en-US" altLang="zh-TW" sz="2800" b="1" dirty="0"/>
                  <a:t>b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 + </a:t>
                </a:r>
                <a:r>
                  <a:rPr kumimoji="1" lang="en-US" altLang="zh-TW" sz="2800" b="1" dirty="0"/>
                  <a:t>w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 * x)</a:t>
                </a:r>
                <a:endParaRPr kumimoji="1"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970239B3-57AC-0A4C-8F79-ABE3623B8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015" y="1549586"/>
                <a:ext cx="3290516" cy="523220"/>
              </a:xfrm>
              <a:prstGeom prst="rect">
                <a:avLst/>
              </a:prstGeom>
              <a:blipFill>
                <a:blip r:embed="rId3"/>
                <a:stretch>
                  <a:fillRect l="-3846" t="-11628" r="-769" b="-279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66E4F701-E52F-B04A-A148-301FBA475ED8}"/>
              </a:ext>
            </a:extLst>
          </p:cNvPr>
          <p:cNvSpPr/>
          <p:nvPr/>
        </p:nvSpPr>
        <p:spPr>
          <a:xfrm>
            <a:off x="7804348" y="2819669"/>
            <a:ext cx="978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sigmoid</a:t>
            </a:r>
            <a:endParaRPr lang="zh-TW" altLang="en-US" dirty="0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4A3109B9-E2F1-0C4B-8E13-0CB3C720F1A5}"/>
              </a:ext>
            </a:extLst>
          </p:cNvPr>
          <p:cNvSpPr/>
          <p:nvPr/>
        </p:nvSpPr>
        <p:spPr>
          <a:xfrm>
            <a:off x="6356862" y="3841826"/>
            <a:ext cx="413341" cy="41334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x</a:t>
            </a:r>
            <a:endParaRPr kumimoji="1" lang="zh-TW" altLang="en-US" dirty="0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49DC58C-C385-334B-B63C-62616D925432}"/>
              </a:ext>
            </a:extLst>
          </p:cNvPr>
          <p:cNvSpPr/>
          <p:nvPr/>
        </p:nvSpPr>
        <p:spPr>
          <a:xfrm>
            <a:off x="6370004" y="5246203"/>
            <a:ext cx="413341" cy="41334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x</a:t>
            </a:r>
            <a:endParaRPr kumimoji="1" lang="zh-TW" altLang="en-US" dirty="0"/>
          </a:p>
        </p:txBody>
      </p: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B4DCF6D5-50CE-3748-A63D-91BD9A043410}"/>
              </a:ext>
            </a:extLst>
          </p:cNvPr>
          <p:cNvCxnSpPr>
            <a:cxnSpLocks/>
            <a:stCxn id="90" idx="6"/>
          </p:cNvCxnSpPr>
          <p:nvPr/>
        </p:nvCxnSpPr>
        <p:spPr>
          <a:xfrm flipV="1">
            <a:off x="6770203" y="2686481"/>
            <a:ext cx="530408" cy="1362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A7551A4F-D17C-D74B-AB85-313266CFDE64}"/>
              </a:ext>
            </a:extLst>
          </p:cNvPr>
          <p:cNvCxnSpPr>
            <a:cxnSpLocks/>
            <a:stCxn id="91" idx="6"/>
          </p:cNvCxnSpPr>
          <p:nvPr/>
        </p:nvCxnSpPr>
        <p:spPr>
          <a:xfrm flipV="1">
            <a:off x="6783345" y="2686481"/>
            <a:ext cx="512571" cy="276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C731D430-3D87-464A-AFCC-0D99D549F703}"/>
              </a:ext>
            </a:extLst>
          </p:cNvPr>
          <p:cNvCxnSpPr>
            <a:cxnSpLocks/>
            <a:stCxn id="90" idx="6"/>
            <a:endCxn id="83" idx="1"/>
          </p:cNvCxnSpPr>
          <p:nvPr/>
        </p:nvCxnSpPr>
        <p:spPr>
          <a:xfrm flipV="1">
            <a:off x="6770203" y="4037728"/>
            <a:ext cx="563292" cy="1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E5292B55-6178-4B44-A349-39FB76AD7B0D}"/>
              </a:ext>
            </a:extLst>
          </p:cNvPr>
          <p:cNvCxnSpPr>
            <a:cxnSpLocks/>
            <a:stCxn id="91" idx="6"/>
            <a:endCxn id="92" idx="1"/>
          </p:cNvCxnSpPr>
          <p:nvPr/>
        </p:nvCxnSpPr>
        <p:spPr>
          <a:xfrm>
            <a:off x="6783345" y="5452874"/>
            <a:ext cx="5501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C6B5ABE3-854A-F548-8C09-3D34B35D4FE5}"/>
                  </a:ext>
                </a:extLst>
              </p:cNvPr>
              <p:cNvSpPr txBox="1"/>
              <p:nvPr/>
            </p:nvSpPr>
            <p:spPr>
              <a:xfrm>
                <a:off x="6149356" y="6250211"/>
                <a:ext cx="5135317" cy="5640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y = </a:t>
                </a:r>
                <a:r>
                  <a:rPr kumimoji="1" lang="en-US" altLang="zh-TW" sz="2800" b="1" dirty="0"/>
                  <a:t>b 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TW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1" lang="en-US" altLang="zh-TW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+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zh-TW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kumimoji="1" lang="en-US" altLang="zh-TW" sz="2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TW" sz="2800" b="1" dirty="0">
                                <a:solidFill>
                                  <a:srgbClr val="FF0000"/>
                                </a:solidFill>
                              </a:rPr>
                              <m:t>∗</m:t>
                            </m:r>
                            <m:r>
                              <a:rPr kumimoji="1" lang="en-US" altLang="zh-TW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TW" sz="2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</m:e>
                    </m:nary>
                  </m:oMath>
                </a14:m>
                <a:endParaRPr kumimoji="1"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C6B5ABE3-854A-F548-8C09-3D34B35D4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356" y="6250211"/>
                <a:ext cx="5135317" cy="564001"/>
              </a:xfrm>
              <a:prstGeom prst="rect">
                <a:avLst/>
              </a:prstGeom>
              <a:blipFill>
                <a:blip r:embed="rId4"/>
                <a:stretch>
                  <a:fillRect l="-1961" t="-104082" r="-245" b="-15510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矩形 113">
            <a:extLst>
              <a:ext uri="{FF2B5EF4-FFF2-40B4-BE49-F238E27FC236}">
                <a16:creationId xmlns:a16="http://schemas.microsoft.com/office/drawing/2014/main" id="{E31F794B-FF8A-A24F-BEF7-78D35E09CAD6}"/>
              </a:ext>
            </a:extLst>
          </p:cNvPr>
          <p:cNvSpPr/>
          <p:nvPr/>
        </p:nvSpPr>
        <p:spPr>
          <a:xfrm>
            <a:off x="8621136" y="462468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/>
              <a:t>c</a:t>
            </a:r>
            <a:endParaRPr lang="zh-TW" altLang="en-US" dirty="0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EDEB5CEC-4AE9-5A41-A847-F15F563F935E}"/>
              </a:ext>
            </a:extLst>
          </p:cNvPr>
          <p:cNvSpPr/>
          <p:nvPr/>
        </p:nvSpPr>
        <p:spPr>
          <a:xfrm>
            <a:off x="8403596" y="344196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/>
              <a:t>c</a:t>
            </a:r>
            <a:endParaRPr lang="zh-TW" altLang="en-US" dirty="0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1A0D111A-0BED-5A40-A0C4-D0093C25B398}"/>
              </a:ext>
            </a:extLst>
          </p:cNvPr>
          <p:cNvSpPr/>
          <p:nvPr/>
        </p:nvSpPr>
        <p:spPr>
          <a:xfrm>
            <a:off x="8560562" y="234954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/>
              <a:t>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5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10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12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How to training a </a:t>
            </a:r>
            <a:r>
              <a:rPr lang="en-US" altLang="zh-TW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nueral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 network	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2CC544-A231-0941-8BD9-815C8AF6DAB7}"/>
              </a:ext>
            </a:extLst>
          </p:cNvPr>
          <p:cNvSpPr/>
          <p:nvPr/>
        </p:nvSpPr>
        <p:spPr>
          <a:xfrm>
            <a:off x="505440" y="2491767"/>
            <a:ext cx="2102069" cy="12008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Network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709472E-06B7-0447-B680-18F7BEC4B295}"/>
              </a:ext>
            </a:extLst>
          </p:cNvPr>
          <p:cNvSpPr/>
          <p:nvPr/>
        </p:nvSpPr>
        <p:spPr>
          <a:xfrm>
            <a:off x="3307437" y="2491767"/>
            <a:ext cx="2102069" cy="12008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/>
              <a:t>Network</a:t>
            </a:r>
            <a:endParaRPr kumimoji="1" lang="en-US" altLang="zh-TW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7249FF3-E6ED-934C-AD25-57F4E1299B66}"/>
                  </a:ext>
                </a:extLst>
              </p:cNvPr>
              <p:cNvSpPr/>
              <p:nvPr/>
            </p:nvSpPr>
            <p:spPr>
              <a:xfrm>
                <a:off x="6130964" y="2807272"/>
                <a:ext cx="613655" cy="5697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en-US" altLang="zh-TW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7249FF3-E6ED-934C-AD25-57F4E1299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964" y="2807272"/>
                <a:ext cx="613655" cy="569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92F1BE7A-F8D3-2E4A-AA5F-B5784219EEF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607509" y="3092171"/>
            <a:ext cx="699928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E08E635-2E5C-7A47-AB3F-DA396DEDF5F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409506" y="3092171"/>
            <a:ext cx="721458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4C6EEF2-E67C-304A-833E-E3A5431B3CA6}"/>
              </a:ext>
            </a:extLst>
          </p:cNvPr>
          <p:cNvSpPr/>
          <p:nvPr/>
        </p:nvSpPr>
        <p:spPr>
          <a:xfrm>
            <a:off x="5756462" y="2580389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dirty="0"/>
              <a:t>Init weight</a:t>
            </a:r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DF2FFC6-6077-9347-AD66-449B3100F651}"/>
              </a:ext>
            </a:extLst>
          </p:cNvPr>
          <p:cNvSpPr/>
          <p:nvPr/>
        </p:nvSpPr>
        <p:spPr>
          <a:xfrm>
            <a:off x="7336112" y="2728047"/>
            <a:ext cx="1596775" cy="7282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Parameter</a:t>
            </a:r>
            <a:br>
              <a:rPr kumimoji="1" lang="en-US" altLang="zh-TW" dirty="0"/>
            </a:br>
            <a:r>
              <a:rPr kumimoji="1" lang="en-US" altLang="zh-TW" dirty="0"/>
              <a:t>update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7BF5C299-6193-1248-94C4-CA665067D788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6744619" y="3092170"/>
            <a:ext cx="591493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805062E-B4E0-7845-ADA7-7ACD0C0A638D}"/>
                  </a:ext>
                </a:extLst>
              </p:cNvPr>
              <p:cNvSpPr/>
              <p:nvPr/>
            </p:nvSpPr>
            <p:spPr>
              <a:xfrm>
                <a:off x="10154823" y="5360768"/>
                <a:ext cx="1034313" cy="5697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kumimoji="1" lang="en-US" altLang="zh-TW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805062E-B4E0-7845-ADA7-7ACD0C0A6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823" y="5360768"/>
                <a:ext cx="1034313" cy="569798"/>
              </a:xfrm>
              <a:prstGeom prst="rect">
                <a:avLst/>
              </a:prstGeom>
              <a:blipFill>
                <a:blip r:embed="rId3"/>
                <a:stretch>
                  <a:fillRect l="-10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3B8DCA83-3CEA-1B4F-B2D4-8C9A4A1B0477}"/>
              </a:ext>
            </a:extLst>
          </p:cNvPr>
          <p:cNvSpPr/>
          <p:nvPr/>
        </p:nvSpPr>
        <p:spPr>
          <a:xfrm>
            <a:off x="7336112" y="5281544"/>
            <a:ext cx="1596775" cy="728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Compute</a:t>
            </a:r>
            <a:br>
              <a:rPr kumimoji="1" lang="en-US" altLang="zh-TW" dirty="0"/>
            </a:br>
            <a:r>
              <a:rPr kumimoji="1" lang="en-US" altLang="zh-TW" dirty="0"/>
              <a:t>gradient</a:t>
            </a: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C270F89E-F7F0-6D4F-BD91-C7BC7817CCA6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8932887" y="5645667"/>
            <a:ext cx="1221936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36B25C0-DD33-584B-AAFD-9740F5AAAA0E}"/>
                  </a:ext>
                </a:extLst>
              </p:cNvPr>
              <p:cNvSpPr/>
              <p:nvPr/>
            </p:nvSpPr>
            <p:spPr>
              <a:xfrm>
                <a:off x="7827671" y="4068915"/>
                <a:ext cx="613655" cy="5126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en-US" altLang="zh-TW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36B25C0-DD33-584B-AAFD-9740F5AAA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671" y="4068915"/>
                <a:ext cx="613655" cy="512616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A022E6F1-B245-3D48-8694-757E29408B6D}"/>
              </a:ext>
            </a:extLst>
          </p:cNvPr>
          <p:cNvCxnSpPr>
            <a:cxnSpLocks/>
            <a:stCxn id="19" idx="0"/>
            <a:endCxn id="21" idx="2"/>
          </p:cNvCxnSpPr>
          <p:nvPr/>
        </p:nvCxnSpPr>
        <p:spPr>
          <a:xfrm flipH="1" flipV="1">
            <a:off x="8134499" y="4581531"/>
            <a:ext cx="1" cy="700013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FA99890D-2809-2040-8ACB-94D7E51C72BC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V="1">
            <a:off x="8134499" y="3456292"/>
            <a:ext cx="1" cy="6126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B2DD10EB-B2B0-4844-B31C-F95E1A39A839}"/>
              </a:ext>
            </a:extLst>
          </p:cNvPr>
          <p:cNvSpPr/>
          <p:nvPr/>
        </p:nvSpPr>
        <p:spPr>
          <a:xfrm>
            <a:off x="9653203" y="2807272"/>
            <a:ext cx="613655" cy="5697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TW" sz="2800" dirty="0">
              <a:solidFill>
                <a:schemeClr val="tx1"/>
              </a:solidFill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5F490433-01B5-B64C-9E55-0EA25FAD3C77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8932887" y="3092169"/>
            <a:ext cx="1221936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494AFE7-A0C3-FE49-9980-CD1A8CBDAFB7}"/>
                  </a:ext>
                </a:extLst>
              </p:cNvPr>
              <p:cNvSpPr/>
              <p:nvPr/>
            </p:nvSpPr>
            <p:spPr>
              <a:xfrm>
                <a:off x="10154823" y="2807270"/>
                <a:ext cx="613655" cy="5697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kumimoji="1" lang="en-US" altLang="zh-TW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494AFE7-A0C3-FE49-9980-CD1A8CBDA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823" y="2807270"/>
                <a:ext cx="613655" cy="569798"/>
              </a:xfrm>
              <a:prstGeom prst="rect">
                <a:avLst/>
              </a:prstGeom>
              <a:blipFill>
                <a:blip r:embed="rId5"/>
                <a:stretch>
                  <a:fillRect l="-40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A5F32EC4-EC98-D045-AF60-E393FBCE9DFF}"/>
              </a:ext>
            </a:extLst>
          </p:cNvPr>
          <p:cNvCxnSpPr>
            <a:stCxn id="11" idx="2"/>
            <a:endCxn id="19" idx="1"/>
          </p:cNvCxnSpPr>
          <p:nvPr/>
        </p:nvCxnSpPr>
        <p:spPr>
          <a:xfrm rot="16200000" flipH="1">
            <a:off x="5752654" y="4062208"/>
            <a:ext cx="2268597" cy="898320"/>
          </a:xfrm>
          <a:prstGeom prst="bentConnector2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A295844-5B28-7B4B-AF80-C9071DE609ED}"/>
              </a:ext>
            </a:extLst>
          </p:cNvPr>
          <p:cNvSpPr/>
          <p:nvPr/>
        </p:nvSpPr>
        <p:spPr>
          <a:xfrm>
            <a:off x="556845" y="2034187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Architecture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F8522E3-689D-7A40-BACB-4B59AE5E387E}"/>
              </a:ext>
            </a:extLst>
          </p:cNvPr>
          <p:cNvSpPr/>
          <p:nvPr/>
        </p:nvSpPr>
        <p:spPr>
          <a:xfrm>
            <a:off x="3829320" y="2034187"/>
            <a:ext cx="1058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Hyper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59FF594-D36F-6A4D-988B-566C91A6B50F}"/>
              </a:ext>
            </a:extLst>
          </p:cNvPr>
          <p:cNvSpPr/>
          <p:nvPr/>
        </p:nvSpPr>
        <p:spPr>
          <a:xfrm>
            <a:off x="7332838" y="2034187"/>
            <a:ext cx="160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Optimizer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6714670-4291-FF4B-83D0-34C7C4D9495C}"/>
              </a:ext>
            </a:extLst>
          </p:cNvPr>
          <p:cNvSpPr/>
          <p:nvPr/>
        </p:nvSpPr>
        <p:spPr>
          <a:xfrm>
            <a:off x="9832493" y="2034187"/>
            <a:ext cx="1090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model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5" name="弧形向下箭號 4">
            <a:extLst>
              <a:ext uri="{FF2B5EF4-FFF2-40B4-BE49-F238E27FC236}">
                <a16:creationId xmlns:a16="http://schemas.microsoft.com/office/drawing/2014/main" id="{39B3B8F2-122A-7B43-B544-07A7917C86C4}"/>
              </a:ext>
            </a:extLst>
          </p:cNvPr>
          <p:cNvSpPr/>
          <p:nvPr/>
        </p:nvSpPr>
        <p:spPr>
          <a:xfrm rot="5400000">
            <a:off x="8084672" y="3322770"/>
            <a:ext cx="2449619" cy="2456419"/>
          </a:xfrm>
          <a:prstGeom prst="curvedDownArrow">
            <a:avLst>
              <a:gd name="adj1" fmla="val 16091"/>
              <a:gd name="adj2" fmla="val 35748"/>
              <a:gd name="adj3" fmla="val 25000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CD5FC17-8387-544D-A634-153D397468C2}"/>
              </a:ext>
            </a:extLst>
          </p:cNvPr>
          <p:cNvSpPr txBox="1"/>
          <p:nvPr/>
        </p:nvSpPr>
        <p:spPr>
          <a:xfrm>
            <a:off x="9124971" y="1015198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</a:rPr>
              <a:t>y = </a:t>
            </a:r>
            <a:r>
              <a:rPr kumimoji="1" lang="en-US" altLang="zh-TW" sz="2800" b="1" dirty="0"/>
              <a:t>20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 + </a:t>
            </a:r>
            <a:r>
              <a:rPr kumimoji="1" lang="en-US" altLang="zh-TW" sz="2800" b="1" dirty="0"/>
              <a:t>1.1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 * x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B63C3CF-121F-D442-AEC2-F2876D0804CE}"/>
                  </a:ext>
                </a:extLst>
              </p:cNvPr>
              <p:cNvSpPr/>
              <p:nvPr/>
            </p:nvSpPr>
            <p:spPr>
              <a:xfrm>
                <a:off x="10245544" y="3428842"/>
                <a:ext cx="15122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sz="2800" dirty="0"/>
                  <a:t>Loss(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TW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kumimoji="1" lang="en-US" altLang="zh-TW" sz="2800" dirty="0"/>
                  <a:t>)</a:t>
                </a:r>
                <a:endParaRPr lang="zh-TW" altLang="en-US" sz="2800" dirty="0"/>
              </a:p>
            </p:txBody>
          </p:sp>
        </mc:Choice>
        <mc:Fallback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B63C3CF-121F-D442-AEC2-F2876D080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544" y="3428842"/>
                <a:ext cx="1512273" cy="523220"/>
              </a:xfrm>
              <a:prstGeom prst="rect">
                <a:avLst/>
              </a:prstGeom>
              <a:blipFill>
                <a:blip r:embed="rId6"/>
                <a:stretch>
                  <a:fillRect l="-8333" t="-11628" r="-7500" b="-279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矩形 75">
            <a:extLst>
              <a:ext uri="{FF2B5EF4-FFF2-40B4-BE49-F238E27FC236}">
                <a16:creationId xmlns:a16="http://schemas.microsoft.com/office/drawing/2014/main" id="{CBC3DFA2-0536-D441-9576-1B7D2865CDB8}"/>
              </a:ext>
            </a:extLst>
          </p:cNvPr>
          <p:cNvSpPr/>
          <p:nvPr/>
        </p:nvSpPr>
        <p:spPr>
          <a:xfrm>
            <a:off x="6979874" y="6050958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Backward 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BA90CD9E-1B4D-F340-8E43-D2EA9A20521F}"/>
                  </a:ext>
                </a:extLst>
              </p:cNvPr>
              <p:cNvSpPr/>
              <p:nvPr/>
            </p:nvSpPr>
            <p:spPr>
              <a:xfrm>
                <a:off x="8215109" y="1131545"/>
                <a:ext cx="98283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4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4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kumimoji="1" lang="en-US" altLang="zh-TW" sz="4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4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BA90CD9E-1B4D-F340-8E43-D2EA9A205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109" y="1131545"/>
                <a:ext cx="982833" cy="830997"/>
              </a:xfrm>
              <a:prstGeom prst="rect">
                <a:avLst/>
              </a:prstGeom>
              <a:blipFill>
                <a:blip r:embed="rId7"/>
                <a:stretch>
                  <a:fillRect l="-3846" b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C3AF3984-A491-1940-B3A9-7A35E95AD361}"/>
              </a:ext>
            </a:extLst>
          </p:cNvPr>
          <p:cNvSpPr txBox="1"/>
          <p:nvPr/>
        </p:nvSpPr>
        <p:spPr>
          <a:xfrm>
            <a:off x="3646975" y="4528998"/>
            <a:ext cx="19626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Loss function</a:t>
            </a:r>
          </a:p>
          <a:p>
            <a:r>
              <a:rPr kumimoji="1" lang="en-US" altLang="zh-TW" dirty="0"/>
              <a:t># of layers</a:t>
            </a:r>
          </a:p>
          <a:p>
            <a:r>
              <a:rPr kumimoji="1" lang="en-US" altLang="zh-TW" dirty="0"/>
              <a:t># of </a:t>
            </a:r>
            <a:r>
              <a:rPr kumimoji="1" lang="en-US" altLang="zh-TW" dirty="0" err="1"/>
              <a:t>nuerons</a:t>
            </a:r>
            <a:endParaRPr kumimoji="1" lang="en-US" altLang="zh-TW" dirty="0"/>
          </a:p>
          <a:p>
            <a:r>
              <a:rPr kumimoji="1" lang="en-US" altLang="zh-TW" dirty="0"/>
              <a:t>Batch size</a:t>
            </a:r>
          </a:p>
          <a:p>
            <a:r>
              <a:rPr kumimoji="1" lang="en-US" altLang="zh-TW" dirty="0"/>
              <a:t>Validation size</a:t>
            </a:r>
          </a:p>
          <a:p>
            <a:r>
              <a:rPr kumimoji="1" lang="en-US" altLang="zh-TW" dirty="0"/>
              <a:t>Dropout rate</a:t>
            </a:r>
          </a:p>
          <a:p>
            <a:r>
              <a:rPr kumimoji="1" lang="en-US" altLang="zh-TW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EFEF66-4478-BA4C-A236-813FDB4791B1}"/>
                  </a:ext>
                </a:extLst>
              </p:cNvPr>
              <p:cNvSpPr txBox="1"/>
              <p:nvPr/>
            </p:nvSpPr>
            <p:spPr>
              <a:xfrm>
                <a:off x="175592" y="3895417"/>
                <a:ext cx="5135317" cy="56400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y = </a:t>
                </a:r>
                <a:r>
                  <a:rPr kumimoji="1" lang="en-US" altLang="zh-TW" sz="2800" b="1" dirty="0"/>
                  <a:t>b 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TW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1" lang="en-US" altLang="zh-TW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+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zh-TW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kumimoji="1" lang="en-US" altLang="zh-TW" sz="2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TW" sz="2800" b="1" dirty="0">
                                <a:solidFill>
                                  <a:srgbClr val="FF0000"/>
                                </a:solidFill>
                              </a:rPr>
                              <m:t>∗</m:t>
                            </m:r>
                            <m:r>
                              <a:rPr kumimoji="1" lang="en-US" altLang="zh-TW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TW" sz="2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</m:e>
                    </m:nary>
                  </m:oMath>
                </a14:m>
                <a:endParaRPr kumimoji="1"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9EFEF66-4478-BA4C-A236-813FDB479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92" y="3895417"/>
                <a:ext cx="5135317" cy="564001"/>
              </a:xfrm>
              <a:prstGeom prst="rect">
                <a:avLst/>
              </a:prstGeom>
              <a:blipFill>
                <a:blip r:embed="rId8"/>
                <a:stretch>
                  <a:fillRect l="-2206" t="-108333" r="-245" b="-16041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圖片 61">
            <a:extLst>
              <a:ext uri="{FF2B5EF4-FFF2-40B4-BE49-F238E27FC236}">
                <a16:creationId xmlns:a16="http://schemas.microsoft.com/office/drawing/2014/main" id="{55C80238-2966-3A4A-83E6-89F5D3438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6" y="4528998"/>
            <a:ext cx="2241701" cy="2327699"/>
          </a:xfrm>
          <a:prstGeom prst="rect">
            <a:avLst/>
          </a:prstGeom>
        </p:spPr>
      </p:pic>
      <p:pic>
        <p:nvPicPr>
          <p:cNvPr id="63" name="Picture 4" descr="I2DL">
            <a:extLst>
              <a:ext uri="{FF2B5EF4-FFF2-40B4-BE49-F238E27FC236}">
                <a16:creationId xmlns:a16="http://schemas.microsoft.com/office/drawing/2014/main" id="{C41239E5-022A-C447-9B49-9BD76F6A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506" y="675988"/>
            <a:ext cx="6432992" cy="312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Convolution Neural Network 介紹(CNN 介紹) | by Chenchou LO | Medium">
            <a:extLst>
              <a:ext uri="{FF2B5EF4-FFF2-40B4-BE49-F238E27FC236}">
                <a16:creationId xmlns:a16="http://schemas.microsoft.com/office/drawing/2014/main" id="{D03F56E7-CF41-6245-9B06-4E8A1CF14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4" y="3936776"/>
            <a:ext cx="7175133" cy="2039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Transformer — Attention Is All You Need | by 李謦伊| 謦伊的閱讀筆記| Medium">
            <a:extLst>
              <a:ext uri="{FF2B5EF4-FFF2-40B4-BE49-F238E27FC236}">
                <a16:creationId xmlns:a16="http://schemas.microsoft.com/office/drawing/2014/main" id="{5D903995-4CDA-5645-834A-256BF5886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032" y="513114"/>
            <a:ext cx="4572146" cy="6187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12C431CE-97A7-0344-8AC8-76CA40F58B52}"/>
              </a:ext>
            </a:extLst>
          </p:cNvPr>
          <p:cNvSpPr/>
          <p:nvPr/>
        </p:nvSpPr>
        <p:spPr>
          <a:xfrm>
            <a:off x="351091" y="1674379"/>
            <a:ext cx="5366386" cy="48859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491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5" grpId="0"/>
      <p:bldP spid="16" grpId="0" animBg="1"/>
      <p:bldP spid="18" grpId="0"/>
      <p:bldP spid="19" grpId="0" animBg="1"/>
      <p:bldP spid="21" grpId="0"/>
      <p:bldP spid="26" grpId="0"/>
      <p:bldP spid="28" grpId="0"/>
      <p:bldP spid="29" grpId="0"/>
      <p:bldP spid="30" grpId="0"/>
      <p:bldP spid="31" grpId="0"/>
      <p:bldP spid="5" grpId="0" animBg="1"/>
      <p:bldP spid="32" grpId="0"/>
      <p:bldP spid="75" grpId="0"/>
      <p:bldP spid="76" grpId="0"/>
      <p:bldP spid="77" grpId="0"/>
      <p:bldP spid="59" grpId="0"/>
      <p:bldP spid="60" grpId="0" animBg="1"/>
      <p:bldP spid="6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13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b="1" i="1" spc="-1" dirty="0"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Model bias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vs. Optimization issue	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A1C92B7-CB75-2A41-B38B-6E62660FEC7F}"/>
              </a:ext>
            </a:extLst>
          </p:cNvPr>
          <p:cNvGrpSpPr/>
          <p:nvPr/>
        </p:nvGrpSpPr>
        <p:grpSpPr>
          <a:xfrm>
            <a:off x="1296175" y="2151091"/>
            <a:ext cx="3864821" cy="1163753"/>
            <a:chOff x="6356862" y="2375763"/>
            <a:chExt cx="3864821" cy="116375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A68EAFE-101A-6441-94DC-7D9AFAAD6EE6}"/>
                </a:ext>
              </a:extLst>
            </p:cNvPr>
            <p:cNvSpPr/>
            <p:nvPr/>
          </p:nvSpPr>
          <p:spPr>
            <a:xfrm>
              <a:off x="7333495" y="2460158"/>
              <a:ext cx="413341" cy="41334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+</a:t>
              </a:r>
              <a:endParaRPr kumimoji="1" lang="zh-TW" altLang="en-US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A3226F71-CE90-4242-B1AA-C342E1EC4CE0}"/>
                </a:ext>
              </a:extLst>
            </p:cNvPr>
            <p:cNvSpPr/>
            <p:nvPr/>
          </p:nvSpPr>
          <p:spPr>
            <a:xfrm>
              <a:off x="7331896" y="3126175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3BF40A85-56F6-4A41-B9C9-0B3925D25488}"/>
                </a:ext>
              </a:extLst>
            </p:cNvPr>
            <p:cNvSpPr/>
            <p:nvPr/>
          </p:nvSpPr>
          <p:spPr>
            <a:xfrm>
              <a:off x="6356862" y="2454850"/>
              <a:ext cx="413341" cy="41334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</a:t>
              </a:r>
              <a:endParaRPr kumimoji="1" lang="zh-TW" altLang="en-US" dirty="0"/>
            </a:p>
          </p:txBody>
        </p: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181BBE7D-2F99-3149-AB8B-19E8F23757A6}"/>
                </a:ext>
              </a:extLst>
            </p:cNvPr>
            <p:cNvCxnSpPr>
              <a:stCxn id="19" idx="6"/>
              <a:endCxn id="17" idx="1"/>
            </p:cNvCxnSpPr>
            <p:nvPr/>
          </p:nvCxnSpPr>
          <p:spPr>
            <a:xfrm>
              <a:off x="6770203" y="2661521"/>
              <a:ext cx="563292" cy="5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770AB421-F2A1-D943-B304-259775E0A006}"/>
                </a:ext>
              </a:extLst>
            </p:cNvPr>
            <p:cNvCxnSpPr>
              <a:stCxn id="18" idx="0"/>
              <a:endCxn id="17" idx="2"/>
            </p:cNvCxnSpPr>
            <p:nvPr/>
          </p:nvCxnSpPr>
          <p:spPr>
            <a:xfrm flipV="1">
              <a:off x="7538567" y="2873499"/>
              <a:ext cx="1599" cy="252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E718FB8-F31F-A244-88A4-A1220FBAE55E}"/>
                </a:ext>
              </a:extLst>
            </p:cNvPr>
            <p:cNvSpPr/>
            <p:nvPr/>
          </p:nvSpPr>
          <p:spPr>
            <a:xfrm>
              <a:off x="6840281" y="237576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w</a:t>
              </a:r>
              <a:endParaRPr lang="zh-TW" altLang="en-US" dirty="0"/>
            </a:p>
          </p:txBody>
        </p:sp>
        <p:cxnSp>
          <p:nvCxnSpPr>
            <p:cNvPr id="23" name="直線箭頭接點 22">
              <a:extLst>
                <a:ext uri="{FF2B5EF4-FFF2-40B4-BE49-F238E27FC236}">
                  <a16:creationId xmlns:a16="http://schemas.microsoft.com/office/drawing/2014/main" id="{33B1711D-7E25-EC4A-B1CE-1D553FB59A05}"/>
                </a:ext>
              </a:extLst>
            </p:cNvPr>
            <p:cNvCxnSpPr>
              <a:cxnSpLocks/>
              <a:stCxn id="17" idx="3"/>
              <a:endCxn id="25" idx="2"/>
            </p:cNvCxnSpPr>
            <p:nvPr/>
          </p:nvCxnSpPr>
          <p:spPr>
            <a:xfrm flipV="1">
              <a:off x="7746836" y="2651603"/>
              <a:ext cx="2061506" cy="15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三角形 23">
              <a:extLst>
                <a:ext uri="{FF2B5EF4-FFF2-40B4-BE49-F238E27FC236}">
                  <a16:creationId xmlns:a16="http://schemas.microsoft.com/office/drawing/2014/main" id="{D45BB7AA-C51A-0F4C-A5AB-A4B4A68BCFD8}"/>
                </a:ext>
              </a:extLst>
            </p:cNvPr>
            <p:cNvSpPr/>
            <p:nvPr/>
          </p:nvSpPr>
          <p:spPr>
            <a:xfrm rot="5400000">
              <a:off x="8073110" y="2451491"/>
              <a:ext cx="496174" cy="427736"/>
            </a:xfrm>
            <a:prstGeom prst="triangl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F5647F5F-BC58-BE4E-B31A-F8737BA6F2D2}"/>
                </a:ext>
              </a:extLst>
            </p:cNvPr>
            <p:cNvSpPr/>
            <p:nvPr/>
          </p:nvSpPr>
          <p:spPr>
            <a:xfrm>
              <a:off x="9808342" y="2444932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y</a:t>
              </a:r>
              <a:endParaRPr kumimoji="1" lang="zh-TW" altLang="en-US" dirty="0"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CF39A5A5-E8A1-1040-8EEF-637FF02278D1}"/>
              </a:ext>
            </a:extLst>
          </p:cNvPr>
          <p:cNvGrpSpPr/>
          <p:nvPr/>
        </p:nvGrpSpPr>
        <p:grpSpPr>
          <a:xfrm>
            <a:off x="6433353" y="2033978"/>
            <a:ext cx="3864821" cy="3976020"/>
            <a:chOff x="6356862" y="2349542"/>
            <a:chExt cx="3864821" cy="3976020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FF530023-9FBA-CA45-A51C-CF5C16912CD1}"/>
                </a:ext>
              </a:extLst>
            </p:cNvPr>
            <p:cNvGrpSpPr/>
            <p:nvPr/>
          </p:nvGrpSpPr>
          <p:grpSpPr>
            <a:xfrm>
              <a:off x="6356862" y="2375763"/>
              <a:ext cx="3864821" cy="1163753"/>
              <a:chOff x="6356862" y="2375763"/>
              <a:chExt cx="3864821" cy="1163753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DFC9B10-5FCA-2543-9B94-9001F4414D74}"/>
                  </a:ext>
                </a:extLst>
              </p:cNvPr>
              <p:cNvSpPr/>
              <p:nvPr/>
            </p:nvSpPr>
            <p:spPr>
              <a:xfrm>
                <a:off x="7333495" y="2460158"/>
                <a:ext cx="413341" cy="41334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+</a:t>
                </a:r>
                <a:endParaRPr kumimoji="1" lang="zh-TW" altLang="en-US" dirty="0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FAB3EC76-E16A-4548-92BA-152B27C1444A}"/>
                  </a:ext>
                </a:extLst>
              </p:cNvPr>
              <p:cNvSpPr/>
              <p:nvPr/>
            </p:nvSpPr>
            <p:spPr>
              <a:xfrm>
                <a:off x="7331896" y="3126175"/>
                <a:ext cx="413341" cy="41334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b</a:t>
                </a:r>
                <a:endParaRPr kumimoji="1" lang="zh-TW" altLang="en-US" dirty="0"/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EABE8163-B8A9-9D4C-BD67-0697D4AB4695}"/>
                  </a:ext>
                </a:extLst>
              </p:cNvPr>
              <p:cNvSpPr/>
              <p:nvPr/>
            </p:nvSpPr>
            <p:spPr>
              <a:xfrm>
                <a:off x="6356862" y="2454850"/>
                <a:ext cx="413341" cy="41334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x</a:t>
                </a:r>
                <a:endParaRPr kumimoji="1" lang="zh-TW" altLang="en-US" dirty="0"/>
              </a:p>
            </p:txBody>
          </p:sp>
          <p:cxnSp>
            <p:nvCxnSpPr>
              <p:cNvPr id="32" name="直線箭頭接點 31">
                <a:extLst>
                  <a:ext uri="{FF2B5EF4-FFF2-40B4-BE49-F238E27FC236}">
                    <a16:creationId xmlns:a16="http://schemas.microsoft.com/office/drawing/2014/main" id="{23CCD595-F99E-AC46-A0D5-6DC6E8729FBF}"/>
                  </a:ext>
                </a:extLst>
              </p:cNvPr>
              <p:cNvCxnSpPr>
                <a:cxnSpLocks/>
                <a:stCxn id="31" idx="6"/>
                <a:endCxn id="27" idx="1"/>
              </p:cNvCxnSpPr>
              <p:nvPr/>
            </p:nvCxnSpPr>
            <p:spPr>
              <a:xfrm>
                <a:off x="6770203" y="2661521"/>
                <a:ext cx="563292" cy="53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箭頭接點 32">
                <a:extLst>
                  <a:ext uri="{FF2B5EF4-FFF2-40B4-BE49-F238E27FC236}">
                    <a16:creationId xmlns:a16="http://schemas.microsoft.com/office/drawing/2014/main" id="{860787D3-A4B3-0E4E-B072-32E9251A363C}"/>
                  </a:ext>
                </a:extLst>
              </p:cNvPr>
              <p:cNvCxnSpPr>
                <a:cxnSpLocks/>
                <a:stCxn id="30" idx="0"/>
                <a:endCxn id="27" idx="2"/>
              </p:cNvCxnSpPr>
              <p:nvPr/>
            </p:nvCxnSpPr>
            <p:spPr>
              <a:xfrm flipV="1">
                <a:off x="7538567" y="2873499"/>
                <a:ext cx="1599" cy="2526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D9E4919-849A-2943-B4D0-D6719F777125}"/>
                  </a:ext>
                </a:extLst>
              </p:cNvPr>
              <p:cNvSpPr/>
              <p:nvPr/>
            </p:nvSpPr>
            <p:spPr>
              <a:xfrm>
                <a:off x="6840281" y="2375763"/>
                <a:ext cx="3642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/>
                  <a:t>w</a:t>
                </a:r>
                <a:endParaRPr lang="zh-TW" altLang="en-US" dirty="0"/>
              </a:p>
            </p:txBody>
          </p:sp>
          <p:cxnSp>
            <p:nvCxnSpPr>
              <p:cNvPr id="35" name="直線箭頭接點 34">
                <a:extLst>
                  <a:ext uri="{FF2B5EF4-FFF2-40B4-BE49-F238E27FC236}">
                    <a16:creationId xmlns:a16="http://schemas.microsoft.com/office/drawing/2014/main" id="{7727EEC4-570F-3348-A392-AE1B917D707C}"/>
                  </a:ext>
                </a:extLst>
              </p:cNvPr>
              <p:cNvCxnSpPr>
                <a:cxnSpLocks/>
                <a:stCxn id="27" idx="3"/>
                <a:endCxn id="37" idx="2"/>
              </p:cNvCxnSpPr>
              <p:nvPr/>
            </p:nvCxnSpPr>
            <p:spPr>
              <a:xfrm flipV="1">
                <a:off x="7746836" y="2651603"/>
                <a:ext cx="2061506" cy="152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三角形 35">
                <a:extLst>
                  <a:ext uri="{FF2B5EF4-FFF2-40B4-BE49-F238E27FC236}">
                    <a16:creationId xmlns:a16="http://schemas.microsoft.com/office/drawing/2014/main" id="{2408A815-2F8C-DB44-8B9A-2EE25C8EA59C}"/>
                  </a:ext>
                </a:extLst>
              </p:cNvPr>
              <p:cNvSpPr/>
              <p:nvPr/>
            </p:nvSpPr>
            <p:spPr>
              <a:xfrm rot="5400000">
                <a:off x="8073110" y="2451491"/>
                <a:ext cx="496174" cy="427736"/>
              </a:xfrm>
              <a:prstGeom prst="triangl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6D6B66E6-074E-3E42-9EDF-5F945A7FCAFF}"/>
                  </a:ext>
                </a:extLst>
              </p:cNvPr>
              <p:cNvSpPr/>
              <p:nvPr/>
            </p:nvSpPr>
            <p:spPr>
              <a:xfrm>
                <a:off x="9808342" y="2444932"/>
                <a:ext cx="413341" cy="41334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y</a:t>
                </a:r>
                <a:endParaRPr kumimoji="1" lang="zh-TW" altLang="en-US" dirty="0"/>
              </a:p>
            </p:txBody>
          </p:sp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B9544B2E-0ED9-334E-A04B-515D1E6F9A43}"/>
                </a:ext>
              </a:extLst>
            </p:cNvPr>
            <p:cNvGrpSpPr/>
            <p:nvPr/>
          </p:nvGrpSpPr>
          <p:grpSpPr>
            <a:xfrm>
              <a:off x="8897938" y="2467023"/>
              <a:ext cx="416980" cy="1080766"/>
              <a:chOff x="8897938" y="2467023"/>
              <a:chExt cx="416980" cy="1080766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5E1DA0B-2AF1-A04D-A0A0-B48AC5A6C5DC}"/>
                  </a:ext>
                </a:extLst>
              </p:cNvPr>
              <p:cNvSpPr/>
              <p:nvPr/>
            </p:nvSpPr>
            <p:spPr>
              <a:xfrm>
                <a:off x="8901577" y="2467023"/>
                <a:ext cx="413341" cy="41334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+</a:t>
                </a:r>
                <a:endParaRPr kumimoji="1" lang="zh-TW" altLang="en-US" dirty="0"/>
              </a:p>
            </p:txBody>
          </p: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4237AE2E-B584-9743-90B9-DB9014D38655}"/>
                  </a:ext>
                </a:extLst>
              </p:cNvPr>
              <p:cNvSpPr/>
              <p:nvPr/>
            </p:nvSpPr>
            <p:spPr>
              <a:xfrm>
                <a:off x="8897938" y="3134448"/>
                <a:ext cx="413341" cy="413341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b</a:t>
                </a:r>
                <a:endParaRPr kumimoji="1" lang="zh-TW" altLang="en-US" dirty="0"/>
              </a:p>
            </p:txBody>
          </p:sp>
          <p:cxnSp>
            <p:nvCxnSpPr>
              <p:cNvPr id="41" name="直線箭頭接點 40">
                <a:extLst>
                  <a:ext uri="{FF2B5EF4-FFF2-40B4-BE49-F238E27FC236}">
                    <a16:creationId xmlns:a16="http://schemas.microsoft.com/office/drawing/2014/main" id="{375B04BD-C731-8C4D-A047-9ADE7E64E876}"/>
                  </a:ext>
                </a:extLst>
              </p:cNvPr>
              <p:cNvCxnSpPr>
                <a:cxnSpLocks/>
                <a:stCxn id="40" idx="0"/>
                <a:endCxn id="39" idx="2"/>
              </p:cNvCxnSpPr>
              <p:nvPr/>
            </p:nvCxnSpPr>
            <p:spPr>
              <a:xfrm flipV="1">
                <a:off x="9104609" y="2880364"/>
                <a:ext cx="3639" cy="254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61AE157-E328-1A4F-9E07-2964C769556D}"/>
                </a:ext>
              </a:extLst>
            </p:cNvPr>
            <p:cNvSpPr/>
            <p:nvPr/>
          </p:nvSpPr>
          <p:spPr>
            <a:xfrm>
              <a:off x="7804348" y="2819669"/>
              <a:ext cx="978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標楷體" panose="03000509000000000000" pitchFamily="65" charset="-120"/>
                  <a:cs typeface="Arial" panose="020B0604020202020204" pitchFamily="34" charset="0"/>
                </a:rPr>
                <a:t>sigmoid</a:t>
              </a:r>
              <a:endParaRPr lang="zh-TW" altLang="en-US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9B65D72-D3EB-C046-9198-ED434503574E}"/>
                </a:ext>
              </a:extLst>
            </p:cNvPr>
            <p:cNvSpPr/>
            <p:nvPr/>
          </p:nvSpPr>
          <p:spPr>
            <a:xfrm>
              <a:off x="8560562" y="2349542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c</a:t>
              </a:r>
              <a:endParaRPr lang="zh-TW" altLang="en-US" dirty="0"/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C8FDA14C-3812-CC4F-828D-AAF45F59F650}"/>
                </a:ext>
              </a:extLst>
            </p:cNvPr>
            <p:cNvGrpSpPr/>
            <p:nvPr/>
          </p:nvGrpSpPr>
          <p:grpSpPr>
            <a:xfrm>
              <a:off x="6770203" y="2661521"/>
              <a:ext cx="2131374" cy="2248894"/>
              <a:chOff x="6770203" y="2661521"/>
              <a:chExt cx="2131374" cy="2248894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5D2F498D-4C49-0E43-8F66-376185516CA3}"/>
                  </a:ext>
                </a:extLst>
              </p:cNvPr>
              <p:cNvGrpSpPr/>
              <p:nvPr/>
            </p:nvGrpSpPr>
            <p:grpSpPr>
              <a:xfrm>
                <a:off x="6770203" y="2661521"/>
                <a:ext cx="1764862" cy="2248894"/>
                <a:chOff x="6770203" y="2661521"/>
                <a:chExt cx="1764862" cy="2248894"/>
              </a:xfrm>
            </p:grpSpPr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F4858904-0CEC-7B44-8ECE-21CCEE468E9F}"/>
                    </a:ext>
                  </a:extLst>
                </p:cNvPr>
                <p:cNvSpPr/>
                <p:nvPr/>
              </p:nvSpPr>
              <p:spPr>
                <a:xfrm>
                  <a:off x="7333495" y="3831057"/>
                  <a:ext cx="413341" cy="413341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dirty="0"/>
                    <a:t>+</a:t>
                  </a:r>
                  <a:endParaRPr kumimoji="1" lang="zh-TW" altLang="en-US" dirty="0"/>
                </a:p>
              </p:txBody>
            </p:sp>
            <p:sp>
              <p:nvSpPr>
                <p:cNvPr id="49" name="橢圓 48">
                  <a:extLst>
                    <a:ext uri="{FF2B5EF4-FFF2-40B4-BE49-F238E27FC236}">
                      <a16:creationId xmlns:a16="http://schemas.microsoft.com/office/drawing/2014/main" id="{B2F9E108-F27F-9D41-AF35-47B5953785FC}"/>
                    </a:ext>
                  </a:extLst>
                </p:cNvPr>
                <p:cNvSpPr/>
                <p:nvPr/>
              </p:nvSpPr>
              <p:spPr>
                <a:xfrm>
                  <a:off x="7331896" y="4497074"/>
                  <a:ext cx="413341" cy="413341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dirty="0"/>
                    <a:t>b</a:t>
                  </a:r>
                  <a:endParaRPr kumimoji="1" lang="zh-TW" altLang="en-US" dirty="0"/>
                </a:p>
              </p:txBody>
            </p:sp>
            <p:cxnSp>
              <p:nvCxnSpPr>
                <p:cNvPr id="50" name="直線箭頭接點 49">
                  <a:extLst>
                    <a:ext uri="{FF2B5EF4-FFF2-40B4-BE49-F238E27FC236}">
                      <a16:creationId xmlns:a16="http://schemas.microsoft.com/office/drawing/2014/main" id="{40931EEC-BF84-0F41-917B-026658231DAA}"/>
                    </a:ext>
                  </a:extLst>
                </p:cNvPr>
                <p:cNvCxnSpPr>
                  <a:cxnSpLocks/>
                  <a:stCxn id="31" idx="6"/>
                  <a:endCxn id="48" idx="1"/>
                </p:cNvCxnSpPr>
                <p:nvPr/>
              </p:nvCxnSpPr>
              <p:spPr>
                <a:xfrm>
                  <a:off x="6770203" y="2661521"/>
                  <a:ext cx="563292" cy="1376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線箭頭接點 50">
                  <a:extLst>
                    <a:ext uri="{FF2B5EF4-FFF2-40B4-BE49-F238E27FC236}">
                      <a16:creationId xmlns:a16="http://schemas.microsoft.com/office/drawing/2014/main" id="{1B796610-0E8F-6348-A46C-E777C7434751}"/>
                    </a:ext>
                  </a:extLst>
                </p:cNvPr>
                <p:cNvCxnSpPr>
                  <a:cxnSpLocks/>
                  <a:stCxn id="49" idx="0"/>
                  <a:endCxn id="48" idx="2"/>
                </p:cNvCxnSpPr>
                <p:nvPr/>
              </p:nvCxnSpPr>
              <p:spPr>
                <a:xfrm flipV="1">
                  <a:off x="7538567" y="4244398"/>
                  <a:ext cx="1599" cy="25267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9925083D-F58F-724E-8E63-A11A2857B499}"/>
                    </a:ext>
                  </a:extLst>
                </p:cNvPr>
                <p:cNvSpPr/>
                <p:nvPr/>
              </p:nvSpPr>
              <p:spPr>
                <a:xfrm>
                  <a:off x="6941394" y="3528352"/>
                  <a:ext cx="364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TW" b="1" dirty="0"/>
                    <a:t>w</a:t>
                  </a:r>
                  <a:endParaRPr lang="zh-TW" altLang="en-US" dirty="0"/>
                </a:p>
              </p:txBody>
            </p:sp>
            <p:cxnSp>
              <p:nvCxnSpPr>
                <p:cNvPr id="53" name="直線箭頭接點 52">
                  <a:extLst>
                    <a:ext uri="{FF2B5EF4-FFF2-40B4-BE49-F238E27FC236}">
                      <a16:creationId xmlns:a16="http://schemas.microsoft.com/office/drawing/2014/main" id="{4AEC950E-89A1-1D46-9997-2DDA091B504A}"/>
                    </a:ext>
                  </a:extLst>
                </p:cNvPr>
                <p:cNvCxnSpPr>
                  <a:cxnSpLocks/>
                  <a:stCxn id="48" idx="3"/>
                  <a:endCxn id="54" idx="3"/>
                </p:cNvCxnSpPr>
                <p:nvPr/>
              </p:nvCxnSpPr>
              <p:spPr>
                <a:xfrm>
                  <a:off x="7746836" y="4037728"/>
                  <a:ext cx="360493" cy="34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三角形 53">
                  <a:extLst>
                    <a:ext uri="{FF2B5EF4-FFF2-40B4-BE49-F238E27FC236}">
                      <a16:creationId xmlns:a16="http://schemas.microsoft.com/office/drawing/2014/main" id="{AA27FEE8-0D12-FB46-B12D-19AED03B9FEF}"/>
                    </a:ext>
                  </a:extLst>
                </p:cNvPr>
                <p:cNvSpPr/>
                <p:nvPr/>
              </p:nvSpPr>
              <p:spPr>
                <a:xfrm rot="5400000">
                  <a:off x="8073110" y="3827300"/>
                  <a:ext cx="496174" cy="427736"/>
                </a:xfrm>
                <a:prstGeom prst="triangl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</p:grpSp>
          <p:cxnSp>
            <p:nvCxnSpPr>
              <p:cNvPr id="46" name="直線箭頭接點 45">
                <a:extLst>
                  <a:ext uri="{FF2B5EF4-FFF2-40B4-BE49-F238E27FC236}">
                    <a16:creationId xmlns:a16="http://schemas.microsoft.com/office/drawing/2014/main" id="{5C9058A2-5F30-DF44-AB4C-99EC24781ADC}"/>
                  </a:ext>
                </a:extLst>
              </p:cNvPr>
              <p:cNvCxnSpPr>
                <a:cxnSpLocks/>
                <a:stCxn id="54" idx="0"/>
                <a:endCxn id="39" idx="1"/>
              </p:cNvCxnSpPr>
              <p:nvPr/>
            </p:nvCxnSpPr>
            <p:spPr>
              <a:xfrm flipV="1">
                <a:off x="8535065" y="2673694"/>
                <a:ext cx="366512" cy="13674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5274E9A-ED3D-BE41-AABB-6A461B67253D}"/>
                  </a:ext>
                </a:extLst>
              </p:cNvPr>
              <p:cNvSpPr/>
              <p:nvPr/>
            </p:nvSpPr>
            <p:spPr>
              <a:xfrm>
                <a:off x="8403596" y="3441968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/>
                  <a:t>c</a:t>
                </a:r>
                <a:endParaRPr lang="zh-TW" altLang="en-US" dirty="0"/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CA318862-911B-1B41-9667-A71A5EFA91EC}"/>
                </a:ext>
              </a:extLst>
            </p:cNvPr>
            <p:cNvGrpSpPr/>
            <p:nvPr/>
          </p:nvGrpSpPr>
          <p:grpSpPr>
            <a:xfrm>
              <a:off x="6770203" y="2661521"/>
              <a:ext cx="2163839" cy="3664041"/>
              <a:chOff x="6770203" y="2661521"/>
              <a:chExt cx="2163839" cy="3664041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B1858173-1FF8-5943-B2DD-7C78277ADF5F}"/>
                  </a:ext>
                </a:extLst>
              </p:cNvPr>
              <p:cNvGrpSpPr/>
              <p:nvPr/>
            </p:nvGrpSpPr>
            <p:grpSpPr>
              <a:xfrm>
                <a:off x="6770203" y="2661521"/>
                <a:ext cx="1764862" cy="3664041"/>
                <a:chOff x="6770203" y="2661521"/>
                <a:chExt cx="1764862" cy="3664041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45230AE8-D073-5948-B5BA-19EAB5FA4145}"/>
                    </a:ext>
                  </a:extLst>
                </p:cNvPr>
                <p:cNvSpPr/>
                <p:nvPr/>
              </p:nvSpPr>
              <p:spPr>
                <a:xfrm>
                  <a:off x="7333495" y="5246204"/>
                  <a:ext cx="413341" cy="413341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dirty="0"/>
                    <a:t>+</a:t>
                  </a:r>
                  <a:endParaRPr kumimoji="1" lang="zh-TW" altLang="en-US" dirty="0"/>
                </a:p>
              </p:txBody>
            </p:sp>
            <p:sp>
              <p:nvSpPr>
                <p:cNvPr id="60" name="橢圓 59">
                  <a:extLst>
                    <a:ext uri="{FF2B5EF4-FFF2-40B4-BE49-F238E27FC236}">
                      <a16:creationId xmlns:a16="http://schemas.microsoft.com/office/drawing/2014/main" id="{859B3773-361D-F245-BD7E-6779CC9CBC67}"/>
                    </a:ext>
                  </a:extLst>
                </p:cNvPr>
                <p:cNvSpPr/>
                <p:nvPr/>
              </p:nvSpPr>
              <p:spPr>
                <a:xfrm>
                  <a:off x="7331896" y="5912221"/>
                  <a:ext cx="413341" cy="413341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dirty="0"/>
                    <a:t>b</a:t>
                  </a:r>
                  <a:endParaRPr kumimoji="1" lang="zh-TW" altLang="en-US" dirty="0"/>
                </a:p>
              </p:txBody>
            </p:sp>
            <p:cxnSp>
              <p:nvCxnSpPr>
                <p:cNvPr id="61" name="直線箭頭接點 60">
                  <a:extLst>
                    <a:ext uri="{FF2B5EF4-FFF2-40B4-BE49-F238E27FC236}">
                      <a16:creationId xmlns:a16="http://schemas.microsoft.com/office/drawing/2014/main" id="{5530D7E6-56AC-A148-AB9E-EF243B608EF3}"/>
                    </a:ext>
                  </a:extLst>
                </p:cNvPr>
                <p:cNvCxnSpPr>
                  <a:cxnSpLocks/>
                  <a:stCxn id="31" idx="6"/>
                  <a:endCxn id="59" idx="1"/>
                </p:cNvCxnSpPr>
                <p:nvPr/>
              </p:nvCxnSpPr>
              <p:spPr>
                <a:xfrm>
                  <a:off x="6770203" y="2661521"/>
                  <a:ext cx="563292" cy="27913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箭頭接點 61">
                  <a:extLst>
                    <a:ext uri="{FF2B5EF4-FFF2-40B4-BE49-F238E27FC236}">
                      <a16:creationId xmlns:a16="http://schemas.microsoft.com/office/drawing/2014/main" id="{1E2E637A-7DDD-B040-8550-CB5A4C049191}"/>
                    </a:ext>
                  </a:extLst>
                </p:cNvPr>
                <p:cNvCxnSpPr>
                  <a:cxnSpLocks/>
                  <a:stCxn id="60" idx="0"/>
                  <a:endCxn id="59" idx="2"/>
                </p:cNvCxnSpPr>
                <p:nvPr/>
              </p:nvCxnSpPr>
              <p:spPr>
                <a:xfrm flipV="1">
                  <a:off x="7538567" y="5659545"/>
                  <a:ext cx="1599" cy="25267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772230A6-270E-C84C-9827-96B031653732}"/>
                    </a:ext>
                  </a:extLst>
                </p:cNvPr>
                <p:cNvSpPr/>
                <p:nvPr/>
              </p:nvSpPr>
              <p:spPr>
                <a:xfrm>
                  <a:off x="6941394" y="4916187"/>
                  <a:ext cx="364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TW" b="1" dirty="0"/>
                    <a:t>w</a:t>
                  </a:r>
                  <a:endParaRPr lang="zh-TW" altLang="en-US" dirty="0"/>
                </a:p>
              </p:txBody>
            </p:sp>
            <p:cxnSp>
              <p:nvCxnSpPr>
                <p:cNvPr id="64" name="直線箭頭接點 63">
                  <a:extLst>
                    <a:ext uri="{FF2B5EF4-FFF2-40B4-BE49-F238E27FC236}">
                      <a16:creationId xmlns:a16="http://schemas.microsoft.com/office/drawing/2014/main" id="{C146BC7A-1051-9A42-9FF6-854ED6936EF2}"/>
                    </a:ext>
                  </a:extLst>
                </p:cNvPr>
                <p:cNvCxnSpPr>
                  <a:cxnSpLocks/>
                  <a:stCxn id="59" idx="3"/>
                  <a:endCxn id="65" idx="3"/>
                </p:cNvCxnSpPr>
                <p:nvPr/>
              </p:nvCxnSpPr>
              <p:spPr>
                <a:xfrm>
                  <a:off x="7746836" y="5452875"/>
                  <a:ext cx="360493" cy="60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三角形 64">
                  <a:extLst>
                    <a:ext uri="{FF2B5EF4-FFF2-40B4-BE49-F238E27FC236}">
                      <a16:creationId xmlns:a16="http://schemas.microsoft.com/office/drawing/2014/main" id="{16D56C9A-CABE-E847-941C-441EF17584BC}"/>
                    </a:ext>
                  </a:extLst>
                </p:cNvPr>
                <p:cNvSpPr/>
                <p:nvPr/>
              </p:nvSpPr>
              <p:spPr>
                <a:xfrm rot="5400000">
                  <a:off x="8073110" y="5239616"/>
                  <a:ext cx="496174" cy="427736"/>
                </a:xfrm>
                <a:prstGeom prst="triangl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</p:grpSp>
          <p:cxnSp>
            <p:nvCxnSpPr>
              <p:cNvPr id="57" name="直線箭頭接點 56">
                <a:extLst>
                  <a:ext uri="{FF2B5EF4-FFF2-40B4-BE49-F238E27FC236}">
                    <a16:creationId xmlns:a16="http://schemas.microsoft.com/office/drawing/2014/main" id="{E411861E-DDCB-6E4C-8A32-F11A6873ED99}"/>
                  </a:ext>
                </a:extLst>
              </p:cNvPr>
              <p:cNvCxnSpPr>
                <a:cxnSpLocks/>
                <a:stCxn id="65" idx="0"/>
                <a:endCxn id="39" idx="1"/>
              </p:cNvCxnSpPr>
              <p:nvPr/>
            </p:nvCxnSpPr>
            <p:spPr>
              <a:xfrm flipV="1">
                <a:off x="8535065" y="2673694"/>
                <a:ext cx="366512" cy="27797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5A419C1-1E7F-3949-9A67-91B6CC956652}"/>
                  </a:ext>
                </a:extLst>
              </p:cNvPr>
              <p:cNvSpPr/>
              <p:nvPr/>
            </p:nvSpPr>
            <p:spPr>
              <a:xfrm>
                <a:off x="8621136" y="4624683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dirty="0"/>
                  <a:t>c</a:t>
                </a:r>
                <a:endParaRPr lang="zh-TW" altLang="en-US" dirty="0"/>
              </a:p>
            </p:txBody>
          </p:sp>
        </p:grpSp>
      </p:grpSp>
      <p:sp>
        <p:nvSpPr>
          <p:cNvPr id="66" name="橢圓 65">
            <a:extLst>
              <a:ext uri="{FF2B5EF4-FFF2-40B4-BE49-F238E27FC236}">
                <a16:creationId xmlns:a16="http://schemas.microsoft.com/office/drawing/2014/main" id="{94B805F1-5AF4-C844-930C-C7F3BDC1DA0F}"/>
              </a:ext>
            </a:extLst>
          </p:cNvPr>
          <p:cNvSpPr/>
          <p:nvPr/>
        </p:nvSpPr>
        <p:spPr>
          <a:xfrm>
            <a:off x="1933012" y="3700076"/>
            <a:ext cx="3326474" cy="164390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B9AA2D2-3B58-FD4B-8943-F11D38C04633}"/>
              </a:ext>
            </a:extLst>
          </p:cNvPr>
          <p:cNvSpPr/>
          <p:nvPr/>
        </p:nvSpPr>
        <p:spPr>
          <a:xfrm>
            <a:off x="2660828" y="3722651"/>
            <a:ext cx="1870843" cy="955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9226CFA-8234-9344-B20A-268227553B1D}"/>
              </a:ext>
            </a:extLst>
          </p:cNvPr>
          <p:cNvSpPr txBox="1"/>
          <p:nvPr/>
        </p:nvSpPr>
        <p:spPr>
          <a:xfrm>
            <a:off x="3517900" y="-17145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`</a:t>
            </a:r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2AE117E-A848-724E-AAD3-BABABDEB6241}"/>
              </a:ext>
            </a:extLst>
          </p:cNvPr>
          <p:cNvSpPr/>
          <p:nvPr/>
        </p:nvSpPr>
        <p:spPr>
          <a:xfrm>
            <a:off x="3260510" y="3776016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76517C6-D04B-8843-9102-ECEEFB1D168C}"/>
                  </a:ext>
                </a:extLst>
              </p:cNvPr>
              <p:cNvSpPr txBox="1"/>
              <p:nvPr/>
            </p:nvSpPr>
            <p:spPr>
              <a:xfrm>
                <a:off x="2660828" y="3252478"/>
                <a:ext cx="21696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76517C6-D04B-8843-9102-ECEEFB1D1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828" y="3252478"/>
                <a:ext cx="2169697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橢圓 72">
            <a:extLst>
              <a:ext uri="{FF2B5EF4-FFF2-40B4-BE49-F238E27FC236}">
                <a16:creationId xmlns:a16="http://schemas.microsoft.com/office/drawing/2014/main" id="{703FE3E3-C64B-9245-B74D-47AE2A8E64BD}"/>
              </a:ext>
            </a:extLst>
          </p:cNvPr>
          <p:cNvSpPr/>
          <p:nvPr/>
        </p:nvSpPr>
        <p:spPr>
          <a:xfrm>
            <a:off x="3855893" y="4148276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49DC7866-406C-5240-A49E-3ADDD78FA6F2}"/>
              </a:ext>
            </a:extLst>
          </p:cNvPr>
          <p:cNvSpPr/>
          <p:nvPr/>
        </p:nvSpPr>
        <p:spPr>
          <a:xfrm>
            <a:off x="4274460" y="4911118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178D61BA-7DE5-554D-A925-18F102725B67}"/>
                  </a:ext>
                </a:extLst>
              </p:cNvPr>
              <p:cNvSpPr txBox="1"/>
              <p:nvPr/>
            </p:nvSpPr>
            <p:spPr>
              <a:xfrm>
                <a:off x="3488570" y="3788119"/>
                <a:ext cx="2245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178D61BA-7DE5-554D-A925-18F102725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570" y="3788119"/>
                <a:ext cx="22453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橢圓 77">
            <a:extLst>
              <a:ext uri="{FF2B5EF4-FFF2-40B4-BE49-F238E27FC236}">
                <a16:creationId xmlns:a16="http://schemas.microsoft.com/office/drawing/2014/main" id="{4A2DF2B1-1F94-C341-8D5B-F0CC53B8F040}"/>
              </a:ext>
            </a:extLst>
          </p:cNvPr>
          <p:cNvSpPr/>
          <p:nvPr/>
        </p:nvSpPr>
        <p:spPr>
          <a:xfrm>
            <a:off x="5733928" y="5504246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2548EFFD-F43C-644D-83D6-6092DC9A8689}"/>
              </a:ext>
            </a:extLst>
          </p:cNvPr>
          <p:cNvSpPr/>
          <p:nvPr/>
        </p:nvSpPr>
        <p:spPr>
          <a:xfrm>
            <a:off x="5687286" y="4756540"/>
            <a:ext cx="256154" cy="6787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D0769B83-7133-5343-8DEF-8C9AFF9CCC59}"/>
                  </a:ext>
                </a:extLst>
              </p:cNvPr>
              <p:cNvSpPr txBox="1"/>
              <p:nvPr/>
            </p:nvSpPr>
            <p:spPr>
              <a:xfrm>
                <a:off x="2654251" y="4181427"/>
                <a:ext cx="1944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D0769B83-7133-5343-8DEF-8C9AFF9CC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251" y="4181427"/>
                <a:ext cx="194463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群組 70">
            <a:extLst>
              <a:ext uri="{FF2B5EF4-FFF2-40B4-BE49-F238E27FC236}">
                <a16:creationId xmlns:a16="http://schemas.microsoft.com/office/drawing/2014/main" id="{E833A32A-CBE4-C244-AAFE-E60130064439}"/>
              </a:ext>
            </a:extLst>
          </p:cNvPr>
          <p:cNvGrpSpPr/>
          <p:nvPr/>
        </p:nvGrpSpPr>
        <p:grpSpPr>
          <a:xfrm>
            <a:off x="6103802" y="1770226"/>
            <a:ext cx="5305871" cy="4503524"/>
            <a:chOff x="534769" y="1576657"/>
            <a:chExt cx="5305871" cy="4503524"/>
          </a:xfrm>
        </p:grpSpPr>
        <p:cxnSp>
          <p:nvCxnSpPr>
            <p:cNvPr id="274" name="直線箭頭接點 273">
              <a:extLst>
                <a:ext uri="{FF2B5EF4-FFF2-40B4-BE49-F238E27FC236}">
                  <a16:creationId xmlns:a16="http://schemas.microsoft.com/office/drawing/2014/main" id="{74086CBA-C116-224C-AF32-F4736C354236}"/>
                </a:ext>
              </a:extLst>
            </p:cNvPr>
            <p:cNvCxnSpPr/>
            <p:nvPr/>
          </p:nvCxnSpPr>
          <p:spPr>
            <a:xfrm flipV="1">
              <a:off x="1072999" y="1981200"/>
              <a:ext cx="0" cy="34636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直線箭頭接點 274">
              <a:extLst>
                <a:ext uri="{FF2B5EF4-FFF2-40B4-BE49-F238E27FC236}">
                  <a16:creationId xmlns:a16="http://schemas.microsoft.com/office/drawing/2014/main" id="{1689E034-54CF-8642-B088-5C748395DB46}"/>
                </a:ext>
              </a:extLst>
            </p:cNvPr>
            <p:cNvCxnSpPr>
              <a:cxnSpLocks/>
            </p:cNvCxnSpPr>
            <p:nvPr/>
          </p:nvCxnSpPr>
          <p:spPr>
            <a:xfrm>
              <a:off x="1072999" y="5427517"/>
              <a:ext cx="3962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6" name="群組 275">
              <a:extLst>
                <a:ext uri="{FF2B5EF4-FFF2-40B4-BE49-F238E27FC236}">
                  <a16:creationId xmlns:a16="http://schemas.microsoft.com/office/drawing/2014/main" id="{2233DAD4-5EE0-9E41-A6AD-AD52C7AA7804}"/>
                </a:ext>
              </a:extLst>
            </p:cNvPr>
            <p:cNvGrpSpPr/>
            <p:nvPr/>
          </p:nvGrpSpPr>
          <p:grpSpPr>
            <a:xfrm>
              <a:off x="1225740" y="1814615"/>
              <a:ext cx="3989848" cy="2736741"/>
              <a:chOff x="1225740" y="1814615"/>
              <a:chExt cx="3989848" cy="2736741"/>
            </a:xfrm>
          </p:grpSpPr>
          <p:sp>
            <p:nvSpPr>
              <p:cNvPr id="277" name="橢圓 276">
                <a:extLst>
                  <a:ext uri="{FF2B5EF4-FFF2-40B4-BE49-F238E27FC236}">
                    <a16:creationId xmlns:a16="http://schemas.microsoft.com/office/drawing/2014/main" id="{0A8349EE-D202-F748-8930-E65F98DB543E}"/>
                  </a:ext>
                </a:extLst>
              </p:cNvPr>
              <p:cNvSpPr/>
              <p:nvPr/>
            </p:nvSpPr>
            <p:spPr>
              <a:xfrm>
                <a:off x="1309581" y="4048497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78" name="橢圓 277">
                <a:extLst>
                  <a:ext uri="{FF2B5EF4-FFF2-40B4-BE49-F238E27FC236}">
                    <a16:creationId xmlns:a16="http://schemas.microsoft.com/office/drawing/2014/main" id="{376825E9-3CF2-E14F-8ECA-978A7B44FBF8}"/>
                  </a:ext>
                </a:extLst>
              </p:cNvPr>
              <p:cNvSpPr/>
              <p:nvPr/>
            </p:nvSpPr>
            <p:spPr>
              <a:xfrm>
                <a:off x="1476946" y="3784000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79" name="橢圓 278">
                <a:extLst>
                  <a:ext uri="{FF2B5EF4-FFF2-40B4-BE49-F238E27FC236}">
                    <a16:creationId xmlns:a16="http://schemas.microsoft.com/office/drawing/2014/main" id="{ED6B71A3-520F-8342-B147-C64E36F2B138}"/>
                  </a:ext>
                </a:extLst>
              </p:cNvPr>
              <p:cNvSpPr/>
              <p:nvPr/>
            </p:nvSpPr>
            <p:spPr>
              <a:xfrm>
                <a:off x="1712833" y="3578040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0" name="橢圓 279">
                <a:extLst>
                  <a:ext uri="{FF2B5EF4-FFF2-40B4-BE49-F238E27FC236}">
                    <a16:creationId xmlns:a16="http://schemas.microsoft.com/office/drawing/2014/main" id="{E5826656-8A2B-9544-95DB-A7421FD1C8EB}"/>
                  </a:ext>
                </a:extLst>
              </p:cNvPr>
              <p:cNvSpPr/>
              <p:nvPr/>
            </p:nvSpPr>
            <p:spPr>
              <a:xfrm>
                <a:off x="1225740" y="4412817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1" name="橢圓 280">
                <a:extLst>
                  <a:ext uri="{FF2B5EF4-FFF2-40B4-BE49-F238E27FC236}">
                    <a16:creationId xmlns:a16="http://schemas.microsoft.com/office/drawing/2014/main" id="{C40040B5-3C1D-F747-AF54-86A08FAE4528}"/>
                  </a:ext>
                </a:extLst>
              </p:cNvPr>
              <p:cNvSpPr/>
              <p:nvPr/>
            </p:nvSpPr>
            <p:spPr>
              <a:xfrm>
                <a:off x="4333472" y="3322603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2" name="橢圓 281">
                <a:extLst>
                  <a:ext uri="{FF2B5EF4-FFF2-40B4-BE49-F238E27FC236}">
                    <a16:creationId xmlns:a16="http://schemas.microsoft.com/office/drawing/2014/main" id="{F981DED5-011D-BF4F-B788-572CE278E546}"/>
                  </a:ext>
                </a:extLst>
              </p:cNvPr>
              <p:cNvSpPr/>
              <p:nvPr/>
            </p:nvSpPr>
            <p:spPr>
              <a:xfrm>
                <a:off x="2187140" y="4018634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3" name="橢圓 282">
                <a:extLst>
                  <a:ext uri="{FF2B5EF4-FFF2-40B4-BE49-F238E27FC236}">
                    <a16:creationId xmlns:a16="http://schemas.microsoft.com/office/drawing/2014/main" id="{000339E8-6E8D-4540-8FF0-6758BCAC493B}"/>
                  </a:ext>
                </a:extLst>
              </p:cNvPr>
              <p:cNvSpPr/>
              <p:nvPr/>
            </p:nvSpPr>
            <p:spPr>
              <a:xfrm>
                <a:off x="2005133" y="3784000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4" name="橢圓 283">
                <a:extLst>
                  <a:ext uri="{FF2B5EF4-FFF2-40B4-BE49-F238E27FC236}">
                    <a16:creationId xmlns:a16="http://schemas.microsoft.com/office/drawing/2014/main" id="{F205741C-E36B-3F4A-8DE1-CDF34C4F44A2}"/>
                  </a:ext>
                </a:extLst>
              </p:cNvPr>
              <p:cNvSpPr/>
              <p:nvPr/>
            </p:nvSpPr>
            <p:spPr>
              <a:xfrm>
                <a:off x="2470883" y="4259270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5" name="橢圓 284">
                <a:extLst>
                  <a:ext uri="{FF2B5EF4-FFF2-40B4-BE49-F238E27FC236}">
                    <a16:creationId xmlns:a16="http://schemas.microsoft.com/office/drawing/2014/main" id="{BB98C6D7-CCBB-7C41-AB5D-18A394887F8A}"/>
                  </a:ext>
                </a:extLst>
              </p:cNvPr>
              <p:cNvSpPr/>
              <p:nvPr/>
            </p:nvSpPr>
            <p:spPr>
              <a:xfrm>
                <a:off x="3974619" y="3362504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6" name="橢圓 285">
                <a:extLst>
                  <a:ext uri="{FF2B5EF4-FFF2-40B4-BE49-F238E27FC236}">
                    <a16:creationId xmlns:a16="http://schemas.microsoft.com/office/drawing/2014/main" id="{B55E0952-09ED-D14C-892F-346336EBCF9C}"/>
                  </a:ext>
                </a:extLst>
              </p:cNvPr>
              <p:cNvSpPr/>
              <p:nvPr/>
            </p:nvSpPr>
            <p:spPr>
              <a:xfrm>
                <a:off x="3161513" y="2949736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7" name="橢圓 286">
                <a:extLst>
                  <a:ext uri="{FF2B5EF4-FFF2-40B4-BE49-F238E27FC236}">
                    <a16:creationId xmlns:a16="http://schemas.microsoft.com/office/drawing/2014/main" id="{5625F3BD-DD56-8645-A1BD-A43ABB025A3F}"/>
                  </a:ext>
                </a:extLst>
              </p:cNvPr>
              <p:cNvSpPr/>
              <p:nvPr/>
            </p:nvSpPr>
            <p:spPr>
              <a:xfrm>
                <a:off x="3489429" y="2891241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8" name="橢圓 287">
                <a:extLst>
                  <a:ext uri="{FF2B5EF4-FFF2-40B4-BE49-F238E27FC236}">
                    <a16:creationId xmlns:a16="http://schemas.microsoft.com/office/drawing/2014/main" id="{2F2F36CE-E9D8-9D4F-B3FE-A14560F92D57}"/>
                  </a:ext>
                </a:extLst>
              </p:cNvPr>
              <p:cNvSpPr/>
              <p:nvPr/>
            </p:nvSpPr>
            <p:spPr>
              <a:xfrm>
                <a:off x="2671513" y="3957496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9" name="橢圓 288">
                <a:extLst>
                  <a:ext uri="{FF2B5EF4-FFF2-40B4-BE49-F238E27FC236}">
                    <a16:creationId xmlns:a16="http://schemas.microsoft.com/office/drawing/2014/main" id="{CB67183A-5440-4F48-BD20-DA7D781D1D9F}"/>
                  </a:ext>
                </a:extLst>
              </p:cNvPr>
              <p:cNvSpPr/>
              <p:nvPr/>
            </p:nvSpPr>
            <p:spPr>
              <a:xfrm>
                <a:off x="2864376" y="3747244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0" name="橢圓 289">
                <a:extLst>
                  <a:ext uri="{FF2B5EF4-FFF2-40B4-BE49-F238E27FC236}">
                    <a16:creationId xmlns:a16="http://schemas.microsoft.com/office/drawing/2014/main" id="{6B28B96F-5FB0-6F49-8F09-6A453B93C241}"/>
                  </a:ext>
                </a:extLst>
              </p:cNvPr>
              <p:cNvSpPr/>
              <p:nvPr/>
            </p:nvSpPr>
            <p:spPr>
              <a:xfrm>
                <a:off x="2909948" y="3426667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1" name="橢圓 290">
                <a:extLst>
                  <a:ext uri="{FF2B5EF4-FFF2-40B4-BE49-F238E27FC236}">
                    <a16:creationId xmlns:a16="http://schemas.microsoft.com/office/drawing/2014/main" id="{B03029EF-D346-F642-A8B6-C869F28E3993}"/>
                  </a:ext>
                </a:extLst>
              </p:cNvPr>
              <p:cNvSpPr/>
              <p:nvPr/>
            </p:nvSpPr>
            <p:spPr>
              <a:xfrm>
                <a:off x="2979218" y="3195795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2" name="橢圓 291">
                <a:extLst>
                  <a:ext uri="{FF2B5EF4-FFF2-40B4-BE49-F238E27FC236}">
                    <a16:creationId xmlns:a16="http://schemas.microsoft.com/office/drawing/2014/main" id="{7B5AAF91-D159-F54A-BA91-ADFBD0065F81}"/>
                  </a:ext>
                </a:extLst>
              </p:cNvPr>
              <p:cNvSpPr/>
              <p:nvPr/>
            </p:nvSpPr>
            <p:spPr>
              <a:xfrm>
                <a:off x="3757437" y="3133915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3" name="橢圓 292">
                <a:extLst>
                  <a:ext uri="{FF2B5EF4-FFF2-40B4-BE49-F238E27FC236}">
                    <a16:creationId xmlns:a16="http://schemas.microsoft.com/office/drawing/2014/main" id="{885D33B9-40A2-6445-8E88-834360FCBECB}"/>
                  </a:ext>
                </a:extLst>
              </p:cNvPr>
              <p:cNvSpPr/>
              <p:nvPr/>
            </p:nvSpPr>
            <p:spPr>
              <a:xfrm>
                <a:off x="4650566" y="2507336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4" name="橢圓 293">
                <a:extLst>
                  <a:ext uri="{FF2B5EF4-FFF2-40B4-BE49-F238E27FC236}">
                    <a16:creationId xmlns:a16="http://schemas.microsoft.com/office/drawing/2014/main" id="{E5643B1D-7D5D-8B42-9529-9C4493C39CFA}"/>
                  </a:ext>
                </a:extLst>
              </p:cNvPr>
              <p:cNvSpPr/>
              <p:nvPr/>
            </p:nvSpPr>
            <p:spPr>
              <a:xfrm>
                <a:off x="4142181" y="4228183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5" name="橢圓 294">
                <a:extLst>
                  <a:ext uri="{FF2B5EF4-FFF2-40B4-BE49-F238E27FC236}">
                    <a16:creationId xmlns:a16="http://schemas.microsoft.com/office/drawing/2014/main" id="{26446358-BDE2-0349-8E94-68AC9763EB36}"/>
                  </a:ext>
                </a:extLst>
              </p:cNvPr>
              <p:cNvSpPr/>
              <p:nvPr/>
            </p:nvSpPr>
            <p:spPr>
              <a:xfrm>
                <a:off x="5077049" y="1814615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6" name="橢圓 295">
                <a:extLst>
                  <a:ext uri="{FF2B5EF4-FFF2-40B4-BE49-F238E27FC236}">
                    <a16:creationId xmlns:a16="http://schemas.microsoft.com/office/drawing/2014/main" id="{D1ACC6D5-071D-004C-8D40-99B388A40E01}"/>
                  </a:ext>
                </a:extLst>
              </p:cNvPr>
              <p:cNvSpPr/>
              <p:nvPr/>
            </p:nvSpPr>
            <p:spPr>
              <a:xfrm>
                <a:off x="4453207" y="3052684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7" name="橢圓 296">
                <a:extLst>
                  <a:ext uri="{FF2B5EF4-FFF2-40B4-BE49-F238E27FC236}">
                    <a16:creationId xmlns:a16="http://schemas.microsoft.com/office/drawing/2014/main" id="{5B1133F1-53D8-7845-A679-26CD9C82BF63}"/>
                  </a:ext>
                </a:extLst>
              </p:cNvPr>
              <p:cNvSpPr/>
              <p:nvPr/>
            </p:nvSpPr>
            <p:spPr>
              <a:xfrm>
                <a:off x="4585438" y="2832504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8" name="橢圓 297">
                <a:extLst>
                  <a:ext uri="{FF2B5EF4-FFF2-40B4-BE49-F238E27FC236}">
                    <a16:creationId xmlns:a16="http://schemas.microsoft.com/office/drawing/2014/main" id="{C429C812-5627-DF4B-8B15-ADAFF9A09E38}"/>
                  </a:ext>
                </a:extLst>
              </p:cNvPr>
              <p:cNvSpPr/>
              <p:nvPr/>
            </p:nvSpPr>
            <p:spPr>
              <a:xfrm>
                <a:off x="4720319" y="2297836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9" name="橢圓 298">
                <a:extLst>
                  <a:ext uri="{FF2B5EF4-FFF2-40B4-BE49-F238E27FC236}">
                    <a16:creationId xmlns:a16="http://schemas.microsoft.com/office/drawing/2014/main" id="{786F67B3-FC54-DB48-83A7-1975B59590F9}"/>
                  </a:ext>
                </a:extLst>
              </p:cNvPr>
              <p:cNvSpPr/>
              <p:nvPr/>
            </p:nvSpPr>
            <p:spPr>
              <a:xfrm>
                <a:off x="4858858" y="2101617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00" name="橢圓 299">
                <a:extLst>
                  <a:ext uri="{FF2B5EF4-FFF2-40B4-BE49-F238E27FC236}">
                    <a16:creationId xmlns:a16="http://schemas.microsoft.com/office/drawing/2014/main" id="{CB87C257-8908-A24D-BB9E-EB4AF3C238E4}"/>
                  </a:ext>
                </a:extLst>
              </p:cNvPr>
              <p:cNvSpPr/>
              <p:nvPr/>
            </p:nvSpPr>
            <p:spPr>
              <a:xfrm>
                <a:off x="3300052" y="2739491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301" name="文字方塊 300">
              <a:extLst>
                <a:ext uri="{FF2B5EF4-FFF2-40B4-BE49-F238E27FC236}">
                  <a16:creationId xmlns:a16="http://schemas.microsoft.com/office/drawing/2014/main" id="{1C13DF66-0D68-0748-A491-4FC21A7CC3D7}"/>
                </a:ext>
              </a:extLst>
            </p:cNvPr>
            <p:cNvSpPr txBox="1"/>
            <p:nvPr/>
          </p:nvSpPr>
          <p:spPr>
            <a:xfrm>
              <a:off x="2738721" y="549540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200" dirty="0"/>
                <a:t>x</a:t>
              </a:r>
              <a:endParaRPr kumimoji="1" lang="zh-TW" altLang="en-US" sz="3200" dirty="0"/>
            </a:p>
          </p:txBody>
        </p:sp>
        <p:sp>
          <p:nvSpPr>
            <p:cNvPr id="302" name="文字方塊 301">
              <a:extLst>
                <a:ext uri="{FF2B5EF4-FFF2-40B4-BE49-F238E27FC236}">
                  <a16:creationId xmlns:a16="http://schemas.microsoft.com/office/drawing/2014/main" id="{0F5BAB78-3148-7D46-899E-E196B4DA7998}"/>
                </a:ext>
              </a:extLst>
            </p:cNvPr>
            <p:cNvSpPr txBox="1"/>
            <p:nvPr/>
          </p:nvSpPr>
          <p:spPr>
            <a:xfrm>
              <a:off x="534769" y="351126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200" dirty="0"/>
                <a:t>y</a:t>
              </a:r>
              <a:endParaRPr kumimoji="1" lang="zh-TW" altLang="en-US" sz="3200" dirty="0"/>
            </a:p>
          </p:txBody>
        </p:sp>
        <p:cxnSp>
          <p:nvCxnSpPr>
            <p:cNvPr id="303" name="直線接點 302">
              <a:extLst>
                <a:ext uri="{FF2B5EF4-FFF2-40B4-BE49-F238E27FC236}">
                  <a16:creationId xmlns:a16="http://schemas.microsoft.com/office/drawing/2014/main" id="{1BA8BCB4-8E3C-8344-9810-2FA7A3C74E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593" y="2197951"/>
              <a:ext cx="4697840" cy="276017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線接點 303">
              <a:extLst>
                <a:ext uri="{FF2B5EF4-FFF2-40B4-BE49-F238E27FC236}">
                  <a16:creationId xmlns:a16="http://schemas.microsoft.com/office/drawing/2014/main" id="{7C4367A9-EA87-CC4A-A3C2-666BE51AB8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999" y="2871657"/>
              <a:ext cx="4767641" cy="148015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線接點 304">
              <a:extLst>
                <a:ext uri="{FF2B5EF4-FFF2-40B4-BE49-F238E27FC236}">
                  <a16:creationId xmlns:a16="http://schemas.microsoft.com/office/drawing/2014/main" id="{2A28DF13-9EBF-3144-AC56-EDCDCB57991C}"/>
                </a:ext>
              </a:extLst>
            </p:cNvPr>
            <p:cNvCxnSpPr/>
            <p:nvPr/>
          </p:nvCxnSpPr>
          <p:spPr>
            <a:xfrm flipV="1">
              <a:off x="948802" y="1576657"/>
              <a:ext cx="4270836" cy="335325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5078E908-9782-3448-9AE2-BE794A167EB4}"/>
                  </a:ext>
                </a:extLst>
              </p:cNvPr>
              <p:cNvSpPr/>
              <p:nvPr/>
            </p:nvSpPr>
            <p:spPr>
              <a:xfrm>
                <a:off x="873259" y="5085344"/>
                <a:ext cx="4714111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kumimoji="1" lang="en-US" altLang="zh-TW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TW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zh-TW" b="1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kumimoji="1" lang="en-US" altLang="zh-TW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kumimoji="1" lang="en-US" altLang="zh-TW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kumimoji="1"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TW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kumimoji="1" lang="en-US" altLang="zh-TW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kumimoji="1"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TW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TW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TW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TW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kumimoji="1"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r>
                                <a:rPr kumimoji="1"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TW" b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kumimoji="1" lang="en-US" altLang="zh-TW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n-US" altLang="zh-TW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zh-TW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zh-TW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5" name="矩形 224">
                <a:extLst>
                  <a:ext uri="{FF2B5EF4-FFF2-40B4-BE49-F238E27FC236}">
                    <a16:creationId xmlns:a16="http://schemas.microsoft.com/office/drawing/2014/main" id="{5078E908-9782-3448-9AE2-BE794A167E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59" y="5085344"/>
                <a:ext cx="4714111" cy="763029"/>
              </a:xfrm>
              <a:prstGeom prst="rect">
                <a:avLst/>
              </a:prstGeom>
              <a:blipFill>
                <a:blip r:embed="rId5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6" name="文字方塊 305">
            <a:extLst>
              <a:ext uri="{FF2B5EF4-FFF2-40B4-BE49-F238E27FC236}">
                <a16:creationId xmlns:a16="http://schemas.microsoft.com/office/drawing/2014/main" id="{7BE176AE-2C44-8F4C-BA23-C7487BA3EEA3}"/>
              </a:ext>
            </a:extLst>
          </p:cNvPr>
          <p:cNvSpPr txBox="1"/>
          <p:nvPr/>
        </p:nvSpPr>
        <p:spPr>
          <a:xfrm>
            <a:off x="8921574" y="465908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Parameters</a:t>
            </a:r>
            <a:endParaRPr kumimoji="1" lang="zh-TW" altLang="en-US" sz="2400" dirty="0"/>
          </a:p>
        </p:txBody>
      </p:sp>
      <p:sp>
        <p:nvSpPr>
          <p:cNvPr id="357" name="文字方塊 356">
            <a:extLst>
              <a:ext uri="{FF2B5EF4-FFF2-40B4-BE49-F238E27FC236}">
                <a16:creationId xmlns:a16="http://schemas.microsoft.com/office/drawing/2014/main" id="{39B6E6B1-9360-D94D-B53A-FA0CEA659C7F}"/>
              </a:ext>
            </a:extLst>
          </p:cNvPr>
          <p:cNvSpPr txBox="1"/>
          <p:nvPr/>
        </p:nvSpPr>
        <p:spPr>
          <a:xfrm>
            <a:off x="8921574" y="5558761"/>
            <a:ext cx="249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Model’s flexibility</a:t>
            </a:r>
            <a:endParaRPr kumimoji="1" lang="zh-TW" altLang="en-US" sz="2400" dirty="0"/>
          </a:p>
        </p:txBody>
      </p:sp>
      <p:sp>
        <p:nvSpPr>
          <p:cNvPr id="354" name="向下箭號 353">
            <a:extLst>
              <a:ext uri="{FF2B5EF4-FFF2-40B4-BE49-F238E27FC236}">
                <a16:creationId xmlns:a16="http://schemas.microsoft.com/office/drawing/2014/main" id="{FE6B37E0-9026-0243-A2B5-254A479A7891}"/>
              </a:ext>
            </a:extLst>
          </p:cNvPr>
          <p:cNvSpPr/>
          <p:nvPr/>
        </p:nvSpPr>
        <p:spPr>
          <a:xfrm rot="10800000">
            <a:off x="10679834" y="4449065"/>
            <a:ext cx="409000" cy="825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9" name="向下箭號 358">
            <a:extLst>
              <a:ext uri="{FF2B5EF4-FFF2-40B4-BE49-F238E27FC236}">
                <a16:creationId xmlns:a16="http://schemas.microsoft.com/office/drawing/2014/main" id="{557D3F18-FEC7-C741-B2E2-E887E822C8A1}"/>
              </a:ext>
            </a:extLst>
          </p:cNvPr>
          <p:cNvSpPr/>
          <p:nvPr/>
        </p:nvSpPr>
        <p:spPr>
          <a:xfrm rot="10800000">
            <a:off x="11323040" y="5390469"/>
            <a:ext cx="409000" cy="825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9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8" grpId="0" animBg="1"/>
      <p:bldP spid="11" grpId="0"/>
      <p:bldP spid="73" grpId="0" animBg="1"/>
      <p:bldP spid="76" grpId="0" animBg="1"/>
      <p:bldP spid="77" grpId="0"/>
      <p:bldP spid="78" grpId="0" animBg="1"/>
      <p:bldP spid="13" grpId="0" animBg="1"/>
      <p:bldP spid="80" grpId="0" animBg="1"/>
      <p:bldP spid="225" grpId="0"/>
      <p:bldP spid="306" grpId="0"/>
      <p:bldP spid="357" grpId="0"/>
      <p:bldP spid="354" grpId="0" animBg="1"/>
      <p:bldP spid="3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橢圓 68">
            <a:extLst>
              <a:ext uri="{FF2B5EF4-FFF2-40B4-BE49-F238E27FC236}">
                <a16:creationId xmlns:a16="http://schemas.microsoft.com/office/drawing/2014/main" id="{C3D1858E-B583-A047-94B7-45EAB3F38D48}"/>
              </a:ext>
            </a:extLst>
          </p:cNvPr>
          <p:cNvSpPr/>
          <p:nvPr/>
        </p:nvSpPr>
        <p:spPr>
          <a:xfrm>
            <a:off x="938113" y="1913432"/>
            <a:ext cx="5285147" cy="2805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14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b="1" i="1" spc="-1" dirty="0"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Model bias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vs. Optimization issue	</a:t>
            </a:r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94B805F1-5AF4-C844-930C-C7F3BDC1DA0F}"/>
              </a:ext>
            </a:extLst>
          </p:cNvPr>
          <p:cNvSpPr/>
          <p:nvPr/>
        </p:nvSpPr>
        <p:spPr>
          <a:xfrm>
            <a:off x="1933012" y="1913432"/>
            <a:ext cx="3326474" cy="164390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B9AA2D2-3B58-FD4B-8943-F11D38C04633}"/>
              </a:ext>
            </a:extLst>
          </p:cNvPr>
          <p:cNvSpPr/>
          <p:nvPr/>
        </p:nvSpPr>
        <p:spPr>
          <a:xfrm>
            <a:off x="2660828" y="1936007"/>
            <a:ext cx="1870843" cy="955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9226CFA-8234-9344-B20A-268227553B1D}"/>
              </a:ext>
            </a:extLst>
          </p:cNvPr>
          <p:cNvSpPr txBox="1"/>
          <p:nvPr/>
        </p:nvSpPr>
        <p:spPr>
          <a:xfrm>
            <a:off x="3517900" y="-17145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`</a:t>
            </a:r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2AE117E-A848-724E-AAD3-BABABDEB6241}"/>
              </a:ext>
            </a:extLst>
          </p:cNvPr>
          <p:cNvSpPr/>
          <p:nvPr/>
        </p:nvSpPr>
        <p:spPr>
          <a:xfrm>
            <a:off x="3260510" y="1989372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703FE3E3-C64B-9245-B74D-47AE2A8E64BD}"/>
              </a:ext>
            </a:extLst>
          </p:cNvPr>
          <p:cNvSpPr/>
          <p:nvPr/>
        </p:nvSpPr>
        <p:spPr>
          <a:xfrm>
            <a:off x="3855893" y="2361632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49DC7866-406C-5240-A49E-3ADDD78FA6F2}"/>
              </a:ext>
            </a:extLst>
          </p:cNvPr>
          <p:cNvSpPr/>
          <p:nvPr/>
        </p:nvSpPr>
        <p:spPr>
          <a:xfrm>
            <a:off x="4274460" y="3124474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4A2DF2B1-1F94-C341-8D5B-F0CC53B8F040}"/>
              </a:ext>
            </a:extLst>
          </p:cNvPr>
          <p:cNvSpPr/>
          <p:nvPr/>
        </p:nvSpPr>
        <p:spPr>
          <a:xfrm>
            <a:off x="5733928" y="3717602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2548EFFD-F43C-644D-83D6-6092DC9A8689}"/>
              </a:ext>
            </a:extLst>
          </p:cNvPr>
          <p:cNvSpPr/>
          <p:nvPr/>
        </p:nvSpPr>
        <p:spPr>
          <a:xfrm>
            <a:off x="5687286" y="2969896"/>
            <a:ext cx="256154" cy="6787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943A6F9-44D7-634A-9594-85B88AE07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59902" y="4069546"/>
            <a:ext cx="3595991" cy="25643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2E4868-995E-5D41-ACF5-9026418DB19E}"/>
              </a:ext>
            </a:extLst>
          </p:cNvPr>
          <p:cNvSpPr/>
          <p:nvPr/>
        </p:nvSpPr>
        <p:spPr>
          <a:xfrm>
            <a:off x="4106538" y="2814560"/>
            <a:ext cx="101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20-layer</a:t>
            </a:r>
            <a:endParaRPr lang="zh-TW" altLang="en-US" dirty="0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1FE29203-83E0-974D-80E3-7003999EA0E3}"/>
              </a:ext>
            </a:extLst>
          </p:cNvPr>
          <p:cNvSpPr/>
          <p:nvPr/>
        </p:nvSpPr>
        <p:spPr>
          <a:xfrm>
            <a:off x="2290938" y="3682585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1F45CF4-B341-4449-852A-32C2499C15D0}"/>
              </a:ext>
            </a:extLst>
          </p:cNvPr>
          <p:cNvSpPr/>
          <p:nvPr/>
        </p:nvSpPr>
        <p:spPr>
          <a:xfrm>
            <a:off x="2123016" y="3372671"/>
            <a:ext cx="101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56-layer</a:t>
            </a:r>
            <a:endParaRPr lang="zh-TW" altLang="en-US" dirty="0"/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F4E81C0D-ECFF-D64F-95CF-64C422B9E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13687" y="2433200"/>
            <a:ext cx="8005397" cy="1382547"/>
          </a:xfrm>
          <a:prstGeom prst="rect">
            <a:avLst/>
          </a:prstGeom>
        </p:spPr>
      </p:pic>
      <p:sp>
        <p:nvSpPr>
          <p:cNvPr id="137" name="矩形 136">
            <a:extLst>
              <a:ext uri="{FF2B5EF4-FFF2-40B4-BE49-F238E27FC236}">
                <a16:creationId xmlns:a16="http://schemas.microsoft.com/office/drawing/2014/main" id="{8B4667A5-DEFA-B641-91AE-FDD75983AAD4}"/>
              </a:ext>
            </a:extLst>
          </p:cNvPr>
          <p:cNvSpPr/>
          <p:nvPr/>
        </p:nvSpPr>
        <p:spPr>
          <a:xfrm>
            <a:off x="3262340" y="987298"/>
            <a:ext cx="2634459" cy="6286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1E3B2355-F520-B94B-B015-20C7E287AEAC}"/>
              </a:ext>
            </a:extLst>
          </p:cNvPr>
          <p:cNvSpPr txBox="1"/>
          <p:nvPr/>
        </p:nvSpPr>
        <p:spPr>
          <a:xfrm>
            <a:off x="8921574" y="4659081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Parameters</a:t>
            </a:r>
            <a:endParaRPr kumimoji="1" lang="zh-TW" altLang="en-US" sz="2400" dirty="0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AA35D10F-72D3-1047-89CE-9AF53DBD1795}"/>
              </a:ext>
            </a:extLst>
          </p:cNvPr>
          <p:cNvSpPr txBox="1"/>
          <p:nvPr/>
        </p:nvSpPr>
        <p:spPr>
          <a:xfrm>
            <a:off x="8921574" y="5558761"/>
            <a:ext cx="249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Model’s flexibility</a:t>
            </a:r>
            <a:endParaRPr kumimoji="1" lang="zh-TW" altLang="en-US" sz="2400" dirty="0"/>
          </a:p>
        </p:txBody>
      </p:sp>
      <p:sp>
        <p:nvSpPr>
          <p:cNvPr id="140" name="向下箭號 139">
            <a:extLst>
              <a:ext uri="{FF2B5EF4-FFF2-40B4-BE49-F238E27FC236}">
                <a16:creationId xmlns:a16="http://schemas.microsoft.com/office/drawing/2014/main" id="{2E04A6E5-6B31-1945-BF95-5EA6D7910D21}"/>
              </a:ext>
            </a:extLst>
          </p:cNvPr>
          <p:cNvSpPr/>
          <p:nvPr/>
        </p:nvSpPr>
        <p:spPr>
          <a:xfrm rot="10800000">
            <a:off x="10679834" y="4449065"/>
            <a:ext cx="409000" cy="825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向下箭號 140">
            <a:extLst>
              <a:ext uri="{FF2B5EF4-FFF2-40B4-BE49-F238E27FC236}">
                <a16:creationId xmlns:a16="http://schemas.microsoft.com/office/drawing/2014/main" id="{AC26C934-7C49-0149-A497-EDC19434A90F}"/>
              </a:ext>
            </a:extLst>
          </p:cNvPr>
          <p:cNvSpPr/>
          <p:nvPr/>
        </p:nvSpPr>
        <p:spPr>
          <a:xfrm rot="10800000">
            <a:off x="11323040" y="5390469"/>
            <a:ext cx="409000" cy="825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9" name="圖片 28" descr="一張含有 室內, 個人, 玩具 的圖片&#10;&#10;自動產生的描述">
            <a:extLst>
              <a:ext uri="{FF2B5EF4-FFF2-40B4-BE49-F238E27FC236}">
                <a16:creationId xmlns:a16="http://schemas.microsoft.com/office/drawing/2014/main" id="{C692D513-2280-9847-A3AF-98E086CA7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58" y="2069456"/>
            <a:ext cx="5583659" cy="37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4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10" grpId="0"/>
      <p:bldP spid="106" grpId="0" animBg="1"/>
      <p:bldP spid="107" grpId="0"/>
      <p:bldP spid="1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橢圓 68">
            <a:extLst>
              <a:ext uri="{FF2B5EF4-FFF2-40B4-BE49-F238E27FC236}">
                <a16:creationId xmlns:a16="http://schemas.microsoft.com/office/drawing/2014/main" id="{C3D1858E-B583-A047-94B7-45EAB3F38D48}"/>
              </a:ext>
            </a:extLst>
          </p:cNvPr>
          <p:cNvSpPr/>
          <p:nvPr/>
        </p:nvSpPr>
        <p:spPr>
          <a:xfrm>
            <a:off x="938113" y="1913432"/>
            <a:ext cx="5285147" cy="2805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15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Model bias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vs. </a:t>
            </a:r>
            <a:r>
              <a:rPr lang="en-US" altLang="zh-TW" sz="28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Optimization issue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9226CFA-8234-9344-B20A-268227553B1D}"/>
              </a:ext>
            </a:extLst>
          </p:cNvPr>
          <p:cNvSpPr txBox="1"/>
          <p:nvPr/>
        </p:nvSpPr>
        <p:spPr>
          <a:xfrm>
            <a:off x="3517900" y="-17145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`</a:t>
            </a:r>
            <a:endParaRPr kumimoji="1" lang="zh-TW" altLang="en-US" dirty="0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4A2DF2B1-1F94-C341-8D5B-F0CC53B8F040}"/>
              </a:ext>
            </a:extLst>
          </p:cNvPr>
          <p:cNvSpPr/>
          <p:nvPr/>
        </p:nvSpPr>
        <p:spPr>
          <a:xfrm>
            <a:off x="5733928" y="3717602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2548EFFD-F43C-644D-83D6-6092DC9A8689}"/>
              </a:ext>
            </a:extLst>
          </p:cNvPr>
          <p:cNvSpPr/>
          <p:nvPr/>
        </p:nvSpPr>
        <p:spPr>
          <a:xfrm>
            <a:off x="5687286" y="2969896"/>
            <a:ext cx="256154" cy="6787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65C5760-BBCF-4049-8F7B-8113152D5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260" y="1341851"/>
            <a:ext cx="5672568" cy="4613688"/>
          </a:xfrm>
          <a:prstGeom prst="rect">
            <a:avLst/>
          </a:prstGeom>
        </p:spPr>
      </p:pic>
      <p:sp>
        <p:nvSpPr>
          <p:cNvPr id="20" name="向下箭號 19">
            <a:extLst>
              <a:ext uri="{FF2B5EF4-FFF2-40B4-BE49-F238E27FC236}">
                <a16:creationId xmlns:a16="http://schemas.microsoft.com/office/drawing/2014/main" id="{93CF2FCA-FBD7-8E49-B5C3-F410493EA4A1}"/>
              </a:ext>
            </a:extLst>
          </p:cNvPr>
          <p:cNvSpPr/>
          <p:nvPr/>
        </p:nvSpPr>
        <p:spPr>
          <a:xfrm rot="13963468">
            <a:off x="8676231" y="5748210"/>
            <a:ext cx="256154" cy="6787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4B4E1B2-B764-AC48-949F-404FE011030F}"/>
              </a:ext>
            </a:extLst>
          </p:cNvPr>
          <p:cNvSpPr/>
          <p:nvPr/>
        </p:nvSpPr>
        <p:spPr>
          <a:xfrm>
            <a:off x="7239000" y="2969896"/>
            <a:ext cx="2019300" cy="1119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37C968D5-6799-7549-90F0-65D6039907E9}"/>
              </a:ext>
            </a:extLst>
          </p:cNvPr>
          <p:cNvSpPr/>
          <p:nvPr/>
        </p:nvSpPr>
        <p:spPr>
          <a:xfrm>
            <a:off x="2290938" y="3682585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47BDAEF-6DBD-E241-B305-24FFBD34AA4B}"/>
              </a:ext>
            </a:extLst>
          </p:cNvPr>
          <p:cNvSpPr/>
          <p:nvPr/>
        </p:nvSpPr>
        <p:spPr>
          <a:xfrm>
            <a:off x="2123016" y="3372671"/>
            <a:ext cx="101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56-layer</a:t>
            </a:r>
            <a:endParaRPr lang="zh-TW" altLang="en-US" dirty="0"/>
          </a:p>
        </p:txBody>
      </p:sp>
      <p:pic>
        <p:nvPicPr>
          <p:cNvPr id="14338" name="Picture 2" descr="number of parameters should be much less · Issue #80 ·  kuangliu/pytorch-cifar · GitHub">
            <a:extLst>
              <a:ext uri="{FF2B5EF4-FFF2-40B4-BE49-F238E27FC236}">
                <a16:creationId xmlns:a16="http://schemas.microsoft.com/office/drawing/2014/main" id="{FB8053D5-3126-934F-8E3B-86D3FDD98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638" y="1593527"/>
            <a:ext cx="51308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F4F0D9C-E668-7C48-87E3-2FED32BC9B71}"/>
                  </a:ext>
                </a:extLst>
              </p:cNvPr>
              <p:cNvSpPr txBox="1"/>
              <p:nvPr/>
            </p:nvSpPr>
            <p:spPr>
              <a:xfrm>
                <a:off x="1372009" y="5268063"/>
                <a:ext cx="4293098" cy="675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p>
                            <m:sSupPr>
                              <m:ctrlPr>
                                <a:rPr kumimoji="1"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TW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𝑎𝑟𝑔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TW" sz="2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1"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=0.85</m:t>
                                  </m:r>
                                  <m:r>
                                    <a:rPr kumimoji="1" lang="en-US" altLang="zh-TW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F4F0D9C-E668-7C48-87E3-2FED32BC9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009" y="5268063"/>
                <a:ext cx="4293098" cy="675441"/>
              </a:xfrm>
              <a:prstGeom prst="rect">
                <a:avLst/>
              </a:prstGeom>
              <a:blipFill>
                <a:blip r:embed="rId4"/>
                <a:stretch>
                  <a:fillRect l="-2367" t="-3636" r="-2367" b="-109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5FDC2D77-AAE3-4D48-891C-5B8716631327}"/>
              </a:ext>
            </a:extLst>
          </p:cNvPr>
          <p:cNvSpPr/>
          <p:nvPr/>
        </p:nvSpPr>
        <p:spPr>
          <a:xfrm>
            <a:off x="2438400" y="3714128"/>
            <a:ext cx="3390523" cy="507009"/>
          </a:xfrm>
          <a:custGeom>
            <a:avLst/>
            <a:gdLst>
              <a:gd name="connsiteX0" fmla="*/ 0 w 3390523"/>
              <a:gd name="connsiteY0" fmla="*/ 72426 h 507009"/>
              <a:gd name="connsiteX1" fmla="*/ 445477 w 3390523"/>
              <a:gd name="connsiteY1" fmla="*/ 506180 h 507009"/>
              <a:gd name="connsiteX2" fmla="*/ 1066800 w 3390523"/>
              <a:gd name="connsiteY2" fmla="*/ 189657 h 507009"/>
              <a:gd name="connsiteX3" fmla="*/ 1395046 w 3390523"/>
              <a:gd name="connsiteY3" fmla="*/ 482734 h 507009"/>
              <a:gd name="connsiteX4" fmla="*/ 1899138 w 3390523"/>
              <a:gd name="connsiteY4" fmla="*/ 119318 h 507009"/>
              <a:gd name="connsiteX5" fmla="*/ 2262554 w 3390523"/>
              <a:gd name="connsiteY5" fmla="*/ 412395 h 507009"/>
              <a:gd name="connsiteX6" fmla="*/ 2719754 w 3390523"/>
              <a:gd name="connsiteY6" fmla="*/ 2087 h 507009"/>
              <a:gd name="connsiteX7" fmla="*/ 2954215 w 3390523"/>
              <a:gd name="connsiteY7" fmla="*/ 248272 h 507009"/>
              <a:gd name="connsiteX8" fmla="*/ 3329354 w 3390523"/>
              <a:gd name="connsiteY8" fmla="*/ 142764 h 507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90523" h="507009">
                <a:moveTo>
                  <a:pt x="0" y="72426"/>
                </a:moveTo>
                <a:cubicBezTo>
                  <a:pt x="133838" y="279534"/>
                  <a:pt x="267677" y="486642"/>
                  <a:pt x="445477" y="506180"/>
                </a:cubicBezTo>
                <a:cubicBezTo>
                  <a:pt x="623277" y="525718"/>
                  <a:pt x="908539" y="193565"/>
                  <a:pt x="1066800" y="189657"/>
                </a:cubicBezTo>
                <a:cubicBezTo>
                  <a:pt x="1225061" y="185749"/>
                  <a:pt x="1256323" y="494457"/>
                  <a:pt x="1395046" y="482734"/>
                </a:cubicBezTo>
                <a:cubicBezTo>
                  <a:pt x="1533769" y="471011"/>
                  <a:pt x="1754553" y="131041"/>
                  <a:pt x="1899138" y="119318"/>
                </a:cubicBezTo>
                <a:cubicBezTo>
                  <a:pt x="2043723" y="107595"/>
                  <a:pt x="2125785" y="431934"/>
                  <a:pt x="2262554" y="412395"/>
                </a:cubicBezTo>
                <a:cubicBezTo>
                  <a:pt x="2399323" y="392857"/>
                  <a:pt x="2604477" y="29441"/>
                  <a:pt x="2719754" y="2087"/>
                </a:cubicBezTo>
                <a:cubicBezTo>
                  <a:pt x="2835031" y="-25267"/>
                  <a:pt x="2852615" y="224826"/>
                  <a:pt x="2954215" y="248272"/>
                </a:cubicBezTo>
                <a:cubicBezTo>
                  <a:pt x="3055815" y="271718"/>
                  <a:pt x="3563815" y="392856"/>
                  <a:pt x="3329354" y="142764"/>
                </a:cubicBezTo>
              </a:path>
            </a:pathLst>
          </a:custGeom>
          <a:ln w="381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68652CE1-F170-674A-B9F9-B69EED45F7A9}"/>
              </a:ext>
            </a:extLst>
          </p:cNvPr>
          <p:cNvSpPr/>
          <p:nvPr/>
        </p:nvSpPr>
        <p:spPr>
          <a:xfrm>
            <a:off x="6898321" y="2649800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2E445F5-1454-BD4B-95C0-4E8E4A6DF27D}"/>
              </a:ext>
            </a:extLst>
          </p:cNvPr>
          <p:cNvSpPr/>
          <p:nvPr/>
        </p:nvSpPr>
        <p:spPr>
          <a:xfrm>
            <a:off x="6730399" y="2339886"/>
            <a:ext cx="1285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Initial point</a:t>
            </a:r>
            <a:endParaRPr lang="zh-TW" altLang="en-US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FFD5B368-9193-094D-8FFD-9AA5AC436281}"/>
              </a:ext>
            </a:extLst>
          </p:cNvPr>
          <p:cNvGrpSpPr/>
          <p:nvPr/>
        </p:nvGrpSpPr>
        <p:grpSpPr>
          <a:xfrm>
            <a:off x="6384249" y="1720170"/>
            <a:ext cx="5504470" cy="4424923"/>
            <a:chOff x="5689075" y="1674379"/>
            <a:chExt cx="6077966" cy="48859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F163D4F-485C-EB43-A563-717280E40C73}"/>
                    </a:ext>
                  </a:extLst>
                </p:cNvPr>
                <p:cNvSpPr/>
                <p:nvPr/>
              </p:nvSpPr>
              <p:spPr>
                <a:xfrm>
                  <a:off x="6130964" y="2807272"/>
                  <a:ext cx="613655" cy="56979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1" lang="en-US" altLang="zh-TW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F163D4F-485C-EB43-A563-717280E40C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0964" y="2807272"/>
                  <a:ext cx="613655" cy="5697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ABB782C-2235-CF46-B8F2-17EE3FDCAB96}"/>
                </a:ext>
              </a:extLst>
            </p:cNvPr>
            <p:cNvSpPr/>
            <p:nvPr/>
          </p:nvSpPr>
          <p:spPr>
            <a:xfrm>
              <a:off x="5756462" y="2580389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dirty="0"/>
                <a:t>Init weight</a:t>
              </a:r>
              <a:endParaRPr kumimoji="1" lang="zh-TW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D49C03E-CFD5-004A-8B69-B5EF04392065}"/>
                </a:ext>
              </a:extLst>
            </p:cNvPr>
            <p:cNvSpPr/>
            <p:nvPr/>
          </p:nvSpPr>
          <p:spPr>
            <a:xfrm>
              <a:off x="7336112" y="2728047"/>
              <a:ext cx="1596775" cy="7282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Parameter</a:t>
              </a:r>
              <a:br>
                <a:rPr kumimoji="1" lang="en-US" altLang="zh-TW" dirty="0"/>
              </a:br>
              <a:r>
                <a:rPr kumimoji="1" lang="en-US" altLang="zh-TW" dirty="0"/>
                <a:t>update</a:t>
              </a:r>
            </a:p>
          </p:txBody>
        </p:sp>
        <p:cxnSp>
          <p:nvCxnSpPr>
            <p:cNvPr id="38" name="直線箭頭接點 37">
              <a:extLst>
                <a:ext uri="{FF2B5EF4-FFF2-40B4-BE49-F238E27FC236}">
                  <a16:creationId xmlns:a16="http://schemas.microsoft.com/office/drawing/2014/main" id="{EDEB2B81-F959-1C41-98A2-BB5721BB7AE5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 flipV="1">
              <a:off x="6744619" y="3092170"/>
              <a:ext cx="591493" cy="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27C616F-5392-6047-9605-2483F5DCE78E}"/>
                    </a:ext>
                  </a:extLst>
                </p:cNvPr>
                <p:cNvSpPr/>
                <p:nvPr/>
              </p:nvSpPr>
              <p:spPr>
                <a:xfrm>
                  <a:off x="10154823" y="5360768"/>
                  <a:ext cx="1034313" cy="56979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oMath>
                    </m:oMathPara>
                  </a14:m>
                  <a:endParaRPr kumimoji="1" lang="en-US" altLang="zh-TW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27C616F-5392-6047-9605-2483F5DCE7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4823" y="5360768"/>
                  <a:ext cx="1034313" cy="569798"/>
                </a:xfrm>
                <a:prstGeom prst="rect">
                  <a:avLst/>
                </a:prstGeom>
                <a:blipFill>
                  <a:blip r:embed="rId6"/>
                  <a:stretch>
                    <a:fillRect l="-17568" r="-2703" b="-73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98B8DBC-7C03-F547-85FE-6D8B7C380891}"/>
                </a:ext>
              </a:extLst>
            </p:cNvPr>
            <p:cNvSpPr/>
            <p:nvPr/>
          </p:nvSpPr>
          <p:spPr>
            <a:xfrm>
              <a:off x="7336112" y="5281544"/>
              <a:ext cx="1596775" cy="72824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Compute</a:t>
              </a:r>
              <a:br>
                <a:rPr kumimoji="1" lang="en-US" altLang="zh-TW" dirty="0"/>
              </a:br>
              <a:r>
                <a:rPr kumimoji="1" lang="en-US" altLang="zh-TW" dirty="0"/>
                <a:t>gradient</a:t>
              </a:r>
            </a:p>
          </p:txBody>
        </p:sp>
        <p:cxnSp>
          <p:nvCxnSpPr>
            <p:cNvPr id="41" name="直線箭頭接點 40">
              <a:extLst>
                <a:ext uri="{FF2B5EF4-FFF2-40B4-BE49-F238E27FC236}">
                  <a16:creationId xmlns:a16="http://schemas.microsoft.com/office/drawing/2014/main" id="{E803A4EE-D762-A74C-810D-688ABB91A1B6}"/>
                </a:ext>
              </a:extLst>
            </p:cNvPr>
            <p:cNvCxnSpPr>
              <a:cxnSpLocks/>
              <a:stCxn id="39" idx="1"/>
              <a:endCxn id="40" idx="3"/>
            </p:cNvCxnSpPr>
            <p:nvPr/>
          </p:nvCxnSpPr>
          <p:spPr>
            <a:xfrm flipH="1">
              <a:off x="8932887" y="5645667"/>
              <a:ext cx="1221936" cy="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F45F18B-84D5-B743-8483-BFB662632C88}"/>
                    </a:ext>
                  </a:extLst>
                </p:cNvPr>
                <p:cNvSpPr/>
                <p:nvPr/>
              </p:nvSpPr>
              <p:spPr>
                <a:xfrm>
                  <a:off x="7827671" y="4068915"/>
                  <a:ext cx="613655" cy="5126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1"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1" lang="en-US" altLang="zh-TW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F45F18B-84D5-B743-8483-BFB662632C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7671" y="4068915"/>
                  <a:ext cx="613655" cy="512616"/>
                </a:xfrm>
                <a:prstGeom prst="rect">
                  <a:avLst/>
                </a:prstGeom>
                <a:blipFill>
                  <a:blip r:embed="rId7"/>
                  <a:stretch>
                    <a:fillRect l="-2273" b="-216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箭頭接點 42">
              <a:extLst>
                <a:ext uri="{FF2B5EF4-FFF2-40B4-BE49-F238E27FC236}">
                  <a16:creationId xmlns:a16="http://schemas.microsoft.com/office/drawing/2014/main" id="{3827DE13-9A52-5043-943A-73802139CF81}"/>
                </a:ext>
              </a:extLst>
            </p:cNvPr>
            <p:cNvCxnSpPr>
              <a:cxnSpLocks/>
              <a:stCxn id="40" idx="0"/>
              <a:endCxn id="42" idx="2"/>
            </p:cNvCxnSpPr>
            <p:nvPr/>
          </p:nvCxnSpPr>
          <p:spPr>
            <a:xfrm flipH="1" flipV="1">
              <a:off x="8134499" y="4581531"/>
              <a:ext cx="1" cy="70001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箭頭接點 43">
              <a:extLst>
                <a:ext uri="{FF2B5EF4-FFF2-40B4-BE49-F238E27FC236}">
                  <a16:creationId xmlns:a16="http://schemas.microsoft.com/office/drawing/2014/main" id="{233CD160-71C5-A245-9A70-E0B2C05ED083}"/>
                </a:ext>
              </a:extLst>
            </p:cNvPr>
            <p:cNvCxnSpPr>
              <a:cxnSpLocks/>
              <a:stCxn id="42" idx="0"/>
              <a:endCxn id="37" idx="2"/>
            </p:cNvCxnSpPr>
            <p:nvPr/>
          </p:nvCxnSpPr>
          <p:spPr>
            <a:xfrm flipV="1">
              <a:off x="8134499" y="3456292"/>
              <a:ext cx="1" cy="612623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77A7901-6026-FC47-B605-4771CE7EBF71}"/>
                </a:ext>
              </a:extLst>
            </p:cNvPr>
            <p:cNvSpPr/>
            <p:nvPr/>
          </p:nvSpPr>
          <p:spPr>
            <a:xfrm>
              <a:off x="9653203" y="2807272"/>
              <a:ext cx="613655" cy="5697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TW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768165F8-F25C-094A-A779-9E9D274F9960}"/>
                </a:ext>
              </a:extLst>
            </p:cNvPr>
            <p:cNvCxnSpPr>
              <a:cxnSpLocks/>
              <a:stCxn id="37" idx="3"/>
              <a:endCxn id="47" idx="1"/>
            </p:cNvCxnSpPr>
            <p:nvPr/>
          </p:nvCxnSpPr>
          <p:spPr>
            <a:xfrm flipV="1">
              <a:off x="8932887" y="3092169"/>
              <a:ext cx="1221936" cy="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E31F5E64-571B-5C4B-AA93-59D92FA0B3B0}"/>
                    </a:ext>
                  </a:extLst>
                </p:cNvPr>
                <p:cNvSpPr/>
                <p:nvPr/>
              </p:nvSpPr>
              <p:spPr>
                <a:xfrm>
                  <a:off x="10154823" y="2807270"/>
                  <a:ext cx="613655" cy="56979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TW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zh-TW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kumimoji="1" lang="en-US" altLang="zh-TW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E31F5E64-571B-5C4B-AA93-59D92FA0B3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4823" y="2807270"/>
                  <a:ext cx="613655" cy="569798"/>
                </a:xfrm>
                <a:prstGeom prst="rect">
                  <a:avLst/>
                </a:prstGeom>
                <a:blipFill>
                  <a:blip r:embed="rId8"/>
                  <a:stretch>
                    <a:fillRect l="-11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肘形接點 47">
              <a:extLst>
                <a:ext uri="{FF2B5EF4-FFF2-40B4-BE49-F238E27FC236}">
                  <a16:creationId xmlns:a16="http://schemas.microsoft.com/office/drawing/2014/main" id="{DFCBC09D-AF07-2D45-BCEA-6F690DBF95B7}"/>
                </a:ext>
              </a:extLst>
            </p:cNvPr>
            <p:cNvCxnSpPr>
              <a:stCxn id="35" idx="2"/>
              <a:endCxn id="40" idx="1"/>
            </p:cNvCxnSpPr>
            <p:nvPr/>
          </p:nvCxnSpPr>
          <p:spPr>
            <a:xfrm rot="16200000" flipH="1">
              <a:off x="5752654" y="4062208"/>
              <a:ext cx="2268597" cy="898320"/>
            </a:xfrm>
            <a:prstGeom prst="bentConnector2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67A76E-A45B-A045-8BC8-BC54AED371E7}"/>
                </a:ext>
              </a:extLst>
            </p:cNvPr>
            <p:cNvSpPr/>
            <p:nvPr/>
          </p:nvSpPr>
          <p:spPr>
            <a:xfrm>
              <a:off x="7332838" y="2034187"/>
              <a:ext cx="16033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2400" b="1" dirty="0">
                  <a:ln w="12700">
                    <a:solidFill>
                      <a:sysClr val="windowText" lastClr="000000"/>
                    </a:solidFill>
                    <a:prstDash val="solid"/>
                  </a:ln>
                  <a:solidFill>
                    <a:sysClr val="windowText" lastClr="000000"/>
                  </a:solidFill>
                </a:rPr>
                <a:t>Optimizer</a:t>
              </a:r>
              <a:endParaRPr kumimoji="1" lang="zh-TW" altLang="en-US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07DA3F5-B2B2-094F-976F-716773F9DEC3}"/>
                </a:ext>
              </a:extLst>
            </p:cNvPr>
            <p:cNvSpPr/>
            <p:nvPr/>
          </p:nvSpPr>
          <p:spPr>
            <a:xfrm>
              <a:off x="9832493" y="2034187"/>
              <a:ext cx="10903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2400" b="1" dirty="0">
                  <a:ln w="12700">
                    <a:solidFill>
                      <a:sysClr val="windowText" lastClr="000000"/>
                    </a:solidFill>
                    <a:prstDash val="solid"/>
                  </a:ln>
                  <a:solidFill>
                    <a:sysClr val="windowText" lastClr="000000"/>
                  </a:solidFill>
                </a:rPr>
                <a:t>model</a:t>
              </a:r>
              <a:endParaRPr kumimoji="1" lang="zh-TW" altLang="en-US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弧形向下箭號 50">
              <a:extLst>
                <a:ext uri="{FF2B5EF4-FFF2-40B4-BE49-F238E27FC236}">
                  <a16:creationId xmlns:a16="http://schemas.microsoft.com/office/drawing/2014/main" id="{7CDF7341-4B7B-ED4B-9A79-2A79ACA6E664}"/>
                </a:ext>
              </a:extLst>
            </p:cNvPr>
            <p:cNvSpPr/>
            <p:nvPr/>
          </p:nvSpPr>
          <p:spPr>
            <a:xfrm rot="5400000">
              <a:off x="8084672" y="3322770"/>
              <a:ext cx="2449619" cy="2456419"/>
            </a:xfrm>
            <a:prstGeom prst="curvedDownArrow">
              <a:avLst>
                <a:gd name="adj1" fmla="val 16091"/>
                <a:gd name="adj2" fmla="val 35748"/>
                <a:gd name="adj3" fmla="val 25000"/>
              </a:avLst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1857DA2-EFD6-A445-9CB9-952E79FA4970}"/>
                    </a:ext>
                  </a:extLst>
                </p:cNvPr>
                <p:cNvSpPr/>
                <p:nvPr/>
              </p:nvSpPr>
              <p:spPr>
                <a:xfrm>
                  <a:off x="10245544" y="3428842"/>
                  <a:ext cx="15122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TW" sz="2800" dirty="0"/>
                    <a:t>Loss(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kumimoji="1" lang="en-US" altLang="zh-TW" sz="2800" dirty="0"/>
                    <a:t>)</a:t>
                  </a:r>
                  <a:endParaRPr lang="zh-TW" altLang="en-US" sz="2800" dirty="0"/>
                </a:p>
              </p:txBody>
            </p:sp>
          </mc:Choice>
          <mc:Fallback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71857DA2-EFD6-A445-9CB9-952E79FA49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544" y="3428842"/>
                  <a:ext cx="1512273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9174" t="-12821" r="-18349" b="-410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2C770F7-F1E0-6F45-86C2-F0798D70ABE7}"/>
                </a:ext>
              </a:extLst>
            </p:cNvPr>
            <p:cNvSpPr/>
            <p:nvPr/>
          </p:nvSpPr>
          <p:spPr>
            <a:xfrm>
              <a:off x="6979874" y="6050958"/>
              <a:ext cx="24801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dirty="0"/>
                <a:t>Backward propagation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95C5BFD-7FA5-804B-AD0E-6596C6CC61DB}"/>
                </a:ext>
              </a:extLst>
            </p:cNvPr>
            <p:cNvSpPr/>
            <p:nvPr/>
          </p:nvSpPr>
          <p:spPr>
            <a:xfrm>
              <a:off x="5689075" y="1674379"/>
              <a:ext cx="6077966" cy="488594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742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6" grpId="0"/>
      <p:bldP spid="17" grpId="0" animBg="1"/>
      <p:bldP spid="32" grpId="0" animBg="1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橢圓 68">
            <a:extLst>
              <a:ext uri="{FF2B5EF4-FFF2-40B4-BE49-F238E27FC236}">
                <a16:creationId xmlns:a16="http://schemas.microsoft.com/office/drawing/2014/main" id="{C3D1858E-B583-A047-94B7-45EAB3F38D48}"/>
              </a:ext>
            </a:extLst>
          </p:cNvPr>
          <p:cNvSpPr/>
          <p:nvPr/>
        </p:nvSpPr>
        <p:spPr>
          <a:xfrm>
            <a:off x="938113" y="1913432"/>
            <a:ext cx="5285147" cy="2805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16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94B805F1-5AF4-C844-930C-C7F3BDC1DA0F}"/>
              </a:ext>
            </a:extLst>
          </p:cNvPr>
          <p:cNvSpPr/>
          <p:nvPr/>
        </p:nvSpPr>
        <p:spPr>
          <a:xfrm>
            <a:off x="1933012" y="1913432"/>
            <a:ext cx="3326474" cy="164390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B9AA2D2-3B58-FD4B-8943-F11D38C04633}"/>
              </a:ext>
            </a:extLst>
          </p:cNvPr>
          <p:cNvSpPr/>
          <p:nvPr/>
        </p:nvSpPr>
        <p:spPr>
          <a:xfrm>
            <a:off x="2660828" y="1936007"/>
            <a:ext cx="1870843" cy="9558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9226CFA-8234-9344-B20A-268227553B1D}"/>
              </a:ext>
            </a:extLst>
          </p:cNvPr>
          <p:cNvSpPr txBox="1"/>
          <p:nvPr/>
        </p:nvSpPr>
        <p:spPr>
          <a:xfrm>
            <a:off x="3517900" y="-17145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/>
              <a:t>`</a:t>
            </a:r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2AE117E-A848-724E-AAD3-BABABDEB6241}"/>
              </a:ext>
            </a:extLst>
          </p:cNvPr>
          <p:cNvSpPr/>
          <p:nvPr/>
        </p:nvSpPr>
        <p:spPr>
          <a:xfrm>
            <a:off x="3260510" y="1989372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703FE3E3-C64B-9245-B74D-47AE2A8E64BD}"/>
              </a:ext>
            </a:extLst>
          </p:cNvPr>
          <p:cNvSpPr/>
          <p:nvPr/>
        </p:nvSpPr>
        <p:spPr>
          <a:xfrm>
            <a:off x="3855893" y="2361632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49DC7866-406C-5240-A49E-3ADDD78FA6F2}"/>
              </a:ext>
            </a:extLst>
          </p:cNvPr>
          <p:cNvSpPr/>
          <p:nvPr/>
        </p:nvSpPr>
        <p:spPr>
          <a:xfrm>
            <a:off x="4274460" y="3124474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4A2DF2B1-1F94-C341-8D5B-F0CC53B8F040}"/>
              </a:ext>
            </a:extLst>
          </p:cNvPr>
          <p:cNvSpPr/>
          <p:nvPr/>
        </p:nvSpPr>
        <p:spPr>
          <a:xfrm>
            <a:off x="5733928" y="3717602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2548EFFD-F43C-644D-83D6-6092DC9A8689}"/>
              </a:ext>
            </a:extLst>
          </p:cNvPr>
          <p:cNvSpPr/>
          <p:nvPr/>
        </p:nvSpPr>
        <p:spPr>
          <a:xfrm>
            <a:off x="5687286" y="2969896"/>
            <a:ext cx="256154" cy="6787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943A6F9-44D7-634A-9594-85B88AE07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59902" y="4069546"/>
            <a:ext cx="3595991" cy="25643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82E4868-995E-5D41-ACF5-9026418DB19E}"/>
              </a:ext>
            </a:extLst>
          </p:cNvPr>
          <p:cNvSpPr/>
          <p:nvPr/>
        </p:nvSpPr>
        <p:spPr>
          <a:xfrm>
            <a:off x="4106538" y="2814560"/>
            <a:ext cx="101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20-layer</a:t>
            </a:r>
            <a:endParaRPr lang="zh-TW" altLang="en-US" dirty="0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1FE29203-83E0-974D-80E3-7003999EA0E3}"/>
              </a:ext>
            </a:extLst>
          </p:cNvPr>
          <p:cNvSpPr/>
          <p:nvPr/>
        </p:nvSpPr>
        <p:spPr>
          <a:xfrm>
            <a:off x="2290938" y="3682585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1F45CF4-B341-4449-852A-32C2499C15D0}"/>
              </a:ext>
            </a:extLst>
          </p:cNvPr>
          <p:cNvSpPr/>
          <p:nvPr/>
        </p:nvSpPr>
        <p:spPr>
          <a:xfrm>
            <a:off x="2123016" y="3372671"/>
            <a:ext cx="101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56-layer</a:t>
            </a:r>
            <a:endParaRPr lang="zh-TW" altLang="en-US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6317902-A77D-7747-93B8-B6F370080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8" b="13765"/>
          <a:stretch/>
        </p:blipFill>
        <p:spPr>
          <a:xfrm>
            <a:off x="6812228" y="821032"/>
            <a:ext cx="3326474" cy="241931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7E75346-54F7-3748-A8B0-03E31527B2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3765"/>
          <a:stretch/>
        </p:blipFill>
        <p:spPr>
          <a:xfrm>
            <a:off x="6812228" y="3717602"/>
            <a:ext cx="3356561" cy="2419318"/>
          </a:xfrm>
          <a:prstGeom prst="rect">
            <a:avLst/>
          </a:prstGeom>
        </p:spPr>
      </p:pic>
      <p:sp>
        <p:nvSpPr>
          <p:cNvPr id="27" name="CustomShape 2">
            <a:extLst>
              <a:ext uri="{FF2B5EF4-FFF2-40B4-BE49-F238E27FC236}">
                <a16:creationId xmlns:a16="http://schemas.microsoft.com/office/drawing/2014/main" id="{528CE143-882A-5D41-8AC7-440BF6667D7D}"/>
              </a:ext>
            </a:extLst>
          </p:cNvPr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Model bias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vs. </a:t>
            </a:r>
            <a:r>
              <a:rPr lang="en-US" altLang="zh-TW" sz="28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Optimization issue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F62890-7AAD-1B40-BDC7-9A477A8BE3A8}"/>
              </a:ext>
            </a:extLst>
          </p:cNvPr>
          <p:cNvSpPr/>
          <p:nvPr/>
        </p:nvSpPr>
        <p:spPr>
          <a:xfrm>
            <a:off x="8056107" y="3216885"/>
            <a:ext cx="101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20-layer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464AB2A-CAA9-4945-80E6-79A7D577B34E}"/>
              </a:ext>
            </a:extLst>
          </p:cNvPr>
          <p:cNvSpPr/>
          <p:nvPr/>
        </p:nvSpPr>
        <p:spPr>
          <a:xfrm>
            <a:off x="8056107" y="6119883"/>
            <a:ext cx="101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56-layer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B869CE-8052-D047-B84D-20933CC97568}"/>
              </a:ext>
            </a:extLst>
          </p:cNvPr>
          <p:cNvSpPr txBox="1"/>
          <p:nvPr/>
        </p:nvSpPr>
        <p:spPr>
          <a:xfrm>
            <a:off x="10085319" y="3887019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TW" dirty="0"/>
              <a:t>Feature</a:t>
            </a:r>
            <a:br>
              <a:rPr lang="en" altLang="zh-TW" dirty="0"/>
            </a:br>
            <a:r>
              <a:rPr lang="en" altLang="zh-TW" dirty="0"/>
              <a:t>Normalization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770D650-1D7F-5345-9A39-8DCEFC441B10}"/>
              </a:ext>
            </a:extLst>
          </p:cNvPr>
          <p:cNvSpPr txBox="1"/>
          <p:nvPr/>
        </p:nvSpPr>
        <p:spPr>
          <a:xfrm>
            <a:off x="10085319" y="466473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Re-design</a:t>
            </a:r>
            <a:br>
              <a:rPr kumimoji="1" lang="en-US" altLang="zh-TW" dirty="0"/>
            </a:br>
            <a:r>
              <a:rPr kumimoji="1" lang="en-US" altLang="zh-TW" dirty="0"/>
              <a:t>Architecture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165B89B-A5ED-D948-A7E7-A038FE63583F}"/>
              </a:ext>
            </a:extLst>
          </p:cNvPr>
          <p:cNvSpPr txBox="1"/>
          <p:nvPr/>
        </p:nvSpPr>
        <p:spPr>
          <a:xfrm>
            <a:off x="10085319" y="5473552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Powerful</a:t>
            </a:r>
          </a:p>
          <a:p>
            <a:r>
              <a:rPr kumimoji="1" lang="en-US" altLang="zh-TW" dirty="0"/>
              <a:t>Optimizer</a:t>
            </a:r>
            <a:endParaRPr kumimoji="1" lang="zh-TW" altLang="en-US" dirty="0"/>
          </a:p>
        </p:txBody>
      </p:sp>
      <p:sp>
        <p:nvSpPr>
          <p:cNvPr id="35" name="手繪多邊形 34">
            <a:extLst>
              <a:ext uri="{FF2B5EF4-FFF2-40B4-BE49-F238E27FC236}">
                <a16:creationId xmlns:a16="http://schemas.microsoft.com/office/drawing/2014/main" id="{390C7723-050D-4D46-BA38-086C550F9FFC}"/>
              </a:ext>
            </a:extLst>
          </p:cNvPr>
          <p:cNvSpPr/>
          <p:nvPr/>
        </p:nvSpPr>
        <p:spPr>
          <a:xfrm>
            <a:off x="2438400" y="3714128"/>
            <a:ext cx="3390523" cy="507009"/>
          </a:xfrm>
          <a:custGeom>
            <a:avLst/>
            <a:gdLst>
              <a:gd name="connsiteX0" fmla="*/ 0 w 3390523"/>
              <a:gd name="connsiteY0" fmla="*/ 72426 h 507009"/>
              <a:gd name="connsiteX1" fmla="*/ 445477 w 3390523"/>
              <a:gd name="connsiteY1" fmla="*/ 506180 h 507009"/>
              <a:gd name="connsiteX2" fmla="*/ 1066800 w 3390523"/>
              <a:gd name="connsiteY2" fmla="*/ 189657 h 507009"/>
              <a:gd name="connsiteX3" fmla="*/ 1395046 w 3390523"/>
              <a:gd name="connsiteY3" fmla="*/ 482734 h 507009"/>
              <a:gd name="connsiteX4" fmla="*/ 1899138 w 3390523"/>
              <a:gd name="connsiteY4" fmla="*/ 119318 h 507009"/>
              <a:gd name="connsiteX5" fmla="*/ 2262554 w 3390523"/>
              <a:gd name="connsiteY5" fmla="*/ 412395 h 507009"/>
              <a:gd name="connsiteX6" fmla="*/ 2719754 w 3390523"/>
              <a:gd name="connsiteY6" fmla="*/ 2087 h 507009"/>
              <a:gd name="connsiteX7" fmla="*/ 2954215 w 3390523"/>
              <a:gd name="connsiteY7" fmla="*/ 248272 h 507009"/>
              <a:gd name="connsiteX8" fmla="*/ 3329354 w 3390523"/>
              <a:gd name="connsiteY8" fmla="*/ 142764 h 507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90523" h="507009">
                <a:moveTo>
                  <a:pt x="0" y="72426"/>
                </a:moveTo>
                <a:cubicBezTo>
                  <a:pt x="133838" y="279534"/>
                  <a:pt x="267677" y="486642"/>
                  <a:pt x="445477" y="506180"/>
                </a:cubicBezTo>
                <a:cubicBezTo>
                  <a:pt x="623277" y="525718"/>
                  <a:pt x="908539" y="193565"/>
                  <a:pt x="1066800" y="189657"/>
                </a:cubicBezTo>
                <a:cubicBezTo>
                  <a:pt x="1225061" y="185749"/>
                  <a:pt x="1256323" y="494457"/>
                  <a:pt x="1395046" y="482734"/>
                </a:cubicBezTo>
                <a:cubicBezTo>
                  <a:pt x="1533769" y="471011"/>
                  <a:pt x="1754553" y="131041"/>
                  <a:pt x="1899138" y="119318"/>
                </a:cubicBezTo>
                <a:cubicBezTo>
                  <a:pt x="2043723" y="107595"/>
                  <a:pt x="2125785" y="431934"/>
                  <a:pt x="2262554" y="412395"/>
                </a:cubicBezTo>
                <a:cubicBezTo>
                  <a:pt x="2399323" y="392857"/>
                  <a:pt x="2604477" y="29441"/>
                  <a:pt x="2719754" y="2087"/>
                </a:cubicBezTo>
                <a:cubicBezTo>
                  <a:pt x="2835031" y="-25267"/>
                  <a:pt x="2852615" y="224826"/>
                  <a:pt x="2954215" y="248272"/>
                </a:cubicBezTo>
                <a:cubicBezTo>
                  <a:pt x="3055815" y="271718"/>
                  <a:pt x="3563815" y="392856"/>
                  <a:pt x="3329354" y="142764"/>
                </a:cubicBezTo>
              </a:path>
            </a:pathLst>
          </a:custGeom>
          <a:ln w="76200">
            <a:solidFill>
              <a:srgbClr val="FF0000"/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E750FB0-9CCB-D646-AD60-2330263716A2}"/>
              </a:ext>
            </a:extLst>
          </p:cNvPr>
          <p:cNvSpPr/>
          <p:nvPr/>
        </p:nvSpPr>
        <p:spPr>
          <a:xfrm>
            <a:off x="10085320" y="5482402"/>
            <a:ext cx="1304340" cy="6286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640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6" grpId="0"/>
      <p:bldP spid="33" grpId="0"/>
      <p:bldP spid="34" grpId="0"/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4A38965-C5F2-2B41-970C-8523AB441C70}"/>
              </a:ext>
            </a:extLst>
          </p:cNvPr>
          <p:cNvCxnSpPr>
            <a:cxnSpLocks/>
          </p:cNvCxnSpPr>
          <p:nvPr/>
        </p:nvCxnSpPr>
        <p:spPr>
          <a:xfrm>
            <a:off x="1593864" y="2046194"/>
            <a:ext cx="493887" cy="2660277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1B6F7B08-9937-8148-A0FF-D21BDBF9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660F426-B61F-664A-8FDB-8EAE3E70872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17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CD893A2-BFC0-6E4C-B7E7-F9519C8BA7DF}"/>
              </a:ext>
            </a:extLst>
          </p:cNvPr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000" spc="-1" dirty="0"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Model bias </a:t>
            </a:r>
            <a:r>
              <a:rPr lang="en-US" altLang="zh-TW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vs. </a:t>
            </a:r>
            <a:r>
              <a:rPr lang="en-US" altLang="zh-TW" sz="24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Optimization issue</a:t>
            </a:r>
            <a:endParaRPr lang="en-US" altLang="zh-TW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47170A-1174-5B49-A9AE-2A82A199D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260" y="1341851"/>
            <a:ext cx="5672568" cy="4613688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44F6673-3F72-D74D-826D-6F2E8C0841E5}"/>
              </a:ext>
            </a:extLst>
          </p:cNvPr>
          <p:cNvCxnSpPr>
            <a:cxnSpLocks/>
          </p:cNvCxnSpPr>
          <p:nvPr/>
        </p:nvCxnSpPr>
        <p:spPr>
          <a:xfrm flipV="1">
            <a:off x="9059543" y="1805346"/>
            <a:ext cx="1" cy="43837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7D81B0E-FA86-7B44-B0E4-EC78B11EFD12}"/>
              </a:ext>
            </a:extLst>
          </p:cNvPr>
          <p:cNvCxnSpPr/>
          <p:nvPr/>
        </p:nvCxnSpPr>
        <p:spPr>
          <a:xfrm flipV="1">
            <a:off x="819456" y="2174769"/>
            <a:ext cx="0" cy="3463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A82F0815-C669-484E-846C-18D4C5568D85}"/>
              </a:ext>
            </a:extLst>
          </p:cNvPr>
          <p:cNvCxnSpPr>
            <a:cxnSpLocks/>
          </p:cNvCxnSpPr>
          <p:nvPr/>
        </p:nvCxnSpPr>
        <p:spPr>
          <a:xfrm>
            <a:off x="819456" y="5621086"/>
            <a:ext cx="55410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86B0988-3B27-7249-A383-6F72EB3C0C61}"/>
              </a:ext>
            </a:extLst>
          </p:cNvPr>
          <p:cNvSpPr txBox="1"/>
          <p:nvPr/>
        </p:nvSpPr>
        <p:spPr>
          <a:xfrm>
            <a:off x="3589957" y="5688975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x2</a:t>
            </a:r>
            <a:endParaRPr kumimoji="1"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A8EC07-6BFA-A14E-AC02-C8B0E9BD67F1}"/>
              </a:ext>
            </a:extLst>
          </p:cNvPr>
          <p:cNvSpPr txBox="1"/>
          <p:nvPr/>
        </p:nvSpPr>
        <p:spPr>
          <a:xfrm>
            <a:off x="297760" y="370482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0342386-B974-9A49-AEBB-D13438E8D65D}"/>
              </a:ext>
            </a:extLst>
          </p:cNvPr>
          <p:cNvSpPr txBox="1"/>
          <p:nvPr/>
        </p:nvSpPr>
        <p:spPr>
          <a:xfrm>
            <a:off x="9383137" y="5501194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x1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56D362B-D825-5248-B6F0-82276247BFDC}"/>
              </a:ext>
            </a:extLst>
          </p:cNvPr>
          <p:cNvSpPr txBox="1"/>
          <p:nvPr/>
        </p:nvSpPr>
        <p:spPr>
          <a:xfrm>
            <a:off x="5843612" y="3356307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x2</a:t>
            </a:r>
            <a:endParaRPr kumimoji="1" lang="zh-TW" altLang="en-US" sz="3200" dirty="0"/>
          </a:p>
        </p:txBody>
      </p:sp>
      <p:sp>
        <p:nvSpPr>
          <p:cNvPr id="27" name="手繪多邊形 26">
            <a:extLst>
              <a:ext uri="{FF2B5EF4-FFF2-40B4-BE49-F238E27FC236}">
                <a16:creationId xmlns:a16="http://schemas.microsoft.com/office/drawing/2014/main" id="{53EE1AF9-7350-154E-B525-838752537BC9}"/>
              </a:ext>
            </a:extLst>
          </p:cNvPr>
          <p:cNvSpPr/>
          <p:nvPr/>
        </p:nvSpPr>
        <p:spPr>
          <a:xfrm>
            <a:off x="860612" y="2632810"/>
            <a:ext cx="5486400" cy="2916220"/>
          </a:xfrm>
          <a:custGeom>
            <a:avLst/>
            <a:gdLst>
              <a:gd name="connsiteX0" fmla="*/ 0 w 5486400"/>
              <a:gd name="connsiteY0" fmla="*/ 312096 h 2916220"/>
              <a:gd name="connsiteX1" fmla="*/ 201706 w 5486400"/>
              <a:gd name="connsiteY1" fmla="*/ 29708 h 2916220"/>
              <a:gd name="connsiteX2" fmla="*/ 430306 w 5486400"/>
              <a:gd name="connsiteY2" fmla="*/ 944108 h 2916220"/>
              <a:gd name="connsiteX3" fmla="*/ 645459 w 5486400"/>
              <a:gd name="connsiteY3" fmla="*/ 728955 h 2916220"/>
              <a:gd name="connsiteX4" fmla="*/ 820270 w 5486400"/>
              <a:gd name="connsiteY4" fmla="*/ 876872 h 2916220"/>
              <a:gd name="connsiteX5" fmla="*/ 941294 w 5486400"/>
              <a:gd name="connsiteY5" fmla="*/ 486908 h 2916220"/>
              <a:gd name="connsiteX6" fmla="*/ 1304364 w 5486400"/>
              <a:gd name="connsiteY6" fmla="*/ 1818166 h 2916220"/>
              <a:gd name="connsiteX7" fmla="*/ 2043953 w 5486400"/>
              <a:gd name="connsiteY7" fmla="*/ 1186155 h 2916220"/>
              <a:gd name="connsiteX8" fmla="*/ 2864223 w 5486400"/>
              <a:gd name="connsiteY8" fmla="*/ 2853590 h 2916220"/>
              <a:gd name="connsiteX9" fmla="*/ 3119717 w 5486400"/>
              <a:gd name="connsiteY9" fmla="*/ 2436731 h 2916220"/>
              <a:gd name="connsiteX10" fmla="*/ 3213847 w 5486400"/>
              <a:gd name="connsiteY10" fmla="*/ 1239943 h 2916220"/>
              <a:gd name="connsiteX11" fmla="*/ 3617259 w 5486400"/>
              <a:gd name="connsiteY11" fmla="*/ 1051684 h 2916220"/>
              <a:gd name="connsiteX12" fmla="*/ 3751729 w 5486400"/>
              <a:gd name="connsiteY12" fmla="*/ 782743 h 2916220"/>
              <a:gd name="connsiteX13" fmla="*/ 3993776 w 5486400"/>
              <a:gd name="connsiteY13" fmla="*/ 1199602 h 2916220"/>
              <a:gd name="connsiteX14" fmla="*/ 4168588 w 5486400"/>
              <a:gd name="connsiteY14" fmla="*/ 513802 h 2916220"/>
              <a:gd name="connsiteX15" fmla="*/ 5486400 w 5486400"/>
              <a:gd name="connsiteY15" fmla="*/ 446566 h 291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86400" h="2916220">
                <a:moveTo>
                  <a:pt x="0" y="312096"/>
                </a:moveTo>
                <a:cubicBezTo>
                  <a:pt x="64994" y="118234"/>
                  <a:pt x="129988" y="-75627"/>
                  <a:pt x="201706" y="29708"/>
                </a:cubicBezTo>
                <a:cubicBezTo>
                  <a:pt x="273424" y="135043"/>
                  <a:pt x="356347" y="827567"/>
                  <a:pt x="430306" y="944108"/>
                </a:cubicBezTo>
                <a:cubicBezTo>
                  <a:pt x="504265" y="1060649"/>
                  <a:pt x="580465" y="740161"/>
                  <a:pt x="645459" y="728955"/>
                </a:cubicBezTo>
                <a:cubicBezTo>
                  <a:pt x="710453" y="717749"/>
                  <a:pt x="770964" y="917213"/>
                  <a:pt x="820270" y="876872"/>
                </a:cubicBezTo>
                <a:cubicBezTo>
                  <a:pt x="869576" y="836531"/>
                  <a:pt x="860612" y="330026"/>
                  <a:pt x="941294" y="486908"/>
                </a:cubicBezTo>
                <a:cubicBezTo>
                  <a:pt x="1021976" y="643790"/>
                  <a:pt x="1120587" y="1701625"/>
                  <a:pt x="1304364" y="1818166"/>
                </a:cubicBezTo>
                <a:cubicBezTo>
                  <a:pt x="1488141" y="1934707"/>
                  <a:pt x="1783976" y="1013584"/>
                  <a:pt x="2043953" y="1186155"/>
                </a:cubicBezTo>
                <a:cubicBezTo>
                  <a:pt x="2303930" y="1358726"/>
                  <a:pt x="2684929" y="2645161"/>
                  <a:pt x="2864223" y="2853590"/>
                </a:cubicBezTo>
                <a:cubicBezTo>
                  <a:pt x="3043517" y="3062019"/>
                  <a:pt x="3061446" y="2705672"/>
                  <a:pt x="3119717" y="2436731"/>
                </a:cubicBezTo>
                <a:cubicBezTo>
                  <a:pt x="3177988" y="2167790"/>
                  <a:pt x="3130923" y="1470784"/>
                  <a:pt x="3213847" y="1239943"/>
                </a:cubicBezTo>
                <a:cubicBezTo>
                  <a:pt x="3296771" y="1009102"/>
                  <a:pt x="3527612" y="1127884"/>
                  <a:pt x="3617259" y="1051684"/>
                </a:cubicBezTo>
                <a:cubicBezTo>
                  <a:pt x="3706906" y="975484"/>
                  <a:pt x="3688976" y="758090"/>
                  <a:pt x="3751729" y="782743"/>
                </a:cubicBezTo>
                <a:cubicBezTo>
                  <a:pt x="3814482" y="807396"/>
                  <a:pt x="3924300" y="1244425"/>
                  <a:pt x="3993776" y="1199602"/>
                </a:cubicBezTo>
                <a:cubicBezTo>
                  <a:pt x="4063252" y="1154779"/>
                  <a:pt x="3919817" y="639308"/>
                  <a:pt x="4168588" y="513802"/>
                </a:cubicBezTo>
                <a:cubicBezTo>
                  <a:pt x="4417359" y="388296"/>
                  <a:pt x="4951879" y="417431"/>
                  <a:pt x="5486400" y="446566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8440C0B-C9C1-3041-943C-921BD8ACDA12}"/>
              </a:ext>
            </a:extLst>
          </p:cNvPr>
          <p:cNvSpPr/>
          <p:nvPr/>
        </p:nvSpPr>
        <p:spPr>
          <a:xfrm>
            <a:off x="7284206" y="2525156"/>
            <a:ext cx="1446109" cy="6595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Parameter</a:t>
            </a:r>
            <a:br>
              <a:rPr kumimoji="1" lang="en-US" altLang="zh-TW" dirty="0"/>
            </a:br>
            <a:r>
              <a:rPr kumimoji="1" lang="en-US" altLang="zh-TW" dirty="0"/>
              <a:t>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CED4DF4-8211-8B48-A82B-4943177AFD7D}"/>
                  </a:ext>
                </a:extLst>
              </p:cNvPr>
              <p:cNvSpPr/>
              <p:nvPr/>
            </p:nvSpPr>
            <p:spPr>
              <a:xfrm>
                <a:off x="9836953" y="4909463"/>
                <a:ext cx="936719" cy="5160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kumimoji="1" lang="en-US" altLang="zh-TW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CED4DF4-8211-8B48-A82B-4943177AF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953" y="4909463"/>
                <a:ext cx="936719" cy="516034"/>
              </a:xfrm>
              <a:prstGeom prst="rect">
                <a:avLst/>
              </a:prstGeom>
              <a:blipFill>
                <a:blip r:embed="rId3"/>
                <a:stretch>
                  <a:fillRect l="-17333" r="-1333" b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C91F54E5-5AFE-1D47-9B2C-EF3358FB8C3C}"/>
              </a:ext>
            </a:extLst>
          </p:cNvPr>
          <p:cNvSpPr/>
          <p:nvPr/>
        </p:nvSpPr>
        <p:spPr>
          <a:xfrm>
            <a:off x="7284206" y="4837714"/>
            <a:ext cx="1446109" cy="6595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Compute</a:t>
            </a:r>
            <a:br>
              <a:rPr kumimoji="1" lang="en-US" altLang="zh-TW" dirty="0"/>
            </a:br>
            <a:r>
              <a:rPr kumimoji="1" lang="en-US" altLang="zh-TW" dirty="0"/>
              <a:t>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3448D9F-E790-C24F-A6D9-E6C9A0FC4F01}"/>
                  </a:ext>
                </a:extLst>
              </p:cNvPr>
              <p:cNvSpPr/>
              <p:nvPr/>
            </p:nvSpPr>
            <p:spPr>
              <a:xfrm>
                <a:off x="7729383" y="3739505"/>
                <a:ext cx="555753" cy="4642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en-US" altLang="zh-TW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3448D9F-E790-C24F-A6D9-E6C9A0FC4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383" y="3739505"/>
                <a:ext cx="555753" cy="464247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42B74306-9B70-CB43-A090-792F8DF592F2}"/>
              </a:ext>
            </a:extLst>
          </p:cNvPr>
          <p:cNvCxnSpPr>
            <a:cxnSpLocks/>
            <a:stCxn id="30" idx="0"/>
            <a:endCxn id="31" idx="2"/>
          </p:cNvCxnSpPr>
          <p:nvPr/>
        </p:nvCxnSpPr>
        <p:spPr>
          <a:xfrm flipH="1" flipV="1">
            <a:off x="8007260" y="4203752"/>
            <a:ext cx="1" cy="633962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D445A866-8F51-F741-B750-E02D7EA1C217}"/>
              </a:ext>
            </a:extLst>
          </p:cNvPr>
          <p:cNvCxnSpPr>
            <a:cxnSpLocks/>
            <a:stCxn id="31" idx="0"/>
            <a:endCxn id="28" idx="2"/>
          </p:cNvCxnSpPr>
          <p:nvPr/>
        </p:nvCxnSpPr>
        <p:spPr>
          <a:xfrm flipV="1">
            <a:off x="8007260" y="3184687"/>
            <a:ext cx="1" cy="5548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1C15412E-80AB-2842-938D-4FEB70175AAA}"/>
              </a:ext>
            </a:extLst>
          </p:cNvPr>
          <p:cNvSpPr/>
          <p:nvPr/>
        </p:nvSpPr>
        <p:spPr>
          <a:xfrm>
            <a:off x="7281241" y="1896767"/>
            <a:ext cx="1452040" cy="418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Optimizer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E4519D0F-E189-5E47-AE83-2E06425B9688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8730315" y="5167479"/>
            <a:ext cx="1106638" cy="1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向下箭號 37">
            <a:extLst>
              <a:ext uri="{FF2B5EF4-FFF2-40B4-BE49-F238E27FC236}">
                <a16:creationId xmlns:a16="http://schemas.microsoft.com/office/drawing/2014/main" id="{D0DE33F2-92C2-B84A-9E91-63E0850E464A}"/>
              </a:ext>
            </a:extLst>
          </p:cNvPr>
          <p:cNvSpPr/>
          <p:nvPr/>
        </p:nvSpPr>
        <p:spPr>
          <a:xfrm>
            <a:off x="1756651" y="2357956"/>
            <a:ext cx="256154" cy="6787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AA436B78-B878-D045-85A5-F4ABF07A566D}"/>
              </a:ext>
            </a:extLst>
          </p:cNvPr>
          <p:cNvSpPr/>
          <p:nvPr/>
        </p:nvSpPr>
        <p:spPr>
          <a:xfrm>
            <a:off x="1790303" y="3336589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88E6D706-A077-6B43-ABE5-B486B1032D8E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1871739" y="3521411"/>
            <a:ext cx="12989" cy="20823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>
            <a:extLst>
              <a:ext uri="{FF2B5EF4-FFF2-40B4-BE49-F238E27FC236}">
                <a16:creationId xmlns:a16="http://schemas.microsoft.com/office/drawing/2014/main" id="{9BBD89D6-D5B7-DC4B-92A7-6D9916739503}"/>
              </a:ext>
            </a:extLst>
          </p:cNvPr>
          <p:cNvSpPr/>
          <p:nvPr/>
        </p:nvSpPr>
        <p:spPr>
          <a:xfrm>
            <a:off x="1803292" y="5549030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向下箭號 50">
            <a:extLst>
              <a:ext uri="{FF2B5EF4-FFF2-40B4-BE49-F238E27FC236}">
                <a16:creationId xmlns:a16="http://schemas.microsoft.com/office/drawing/2014/main" id="{62F6B493-4144-DD47-B69C-A53AA02BF424}"/>
              </a:ext>
            </a:extLst>
          </p:cNvPr>
          <p:cNvSpPr/>
          <p:nvPr/>
        </p:nvSpPr>
        <p:spPr>
          <a:xfrm rot="16200000">
            <a:off x="2141359" y="5650338"/>
            <a:ext cx="256154" cy="6787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C405C80C-6EF4-1045-B829-A3A90976D85B}"/>
              </a:ext>
            </a:extLst>
          </p:cNvPr>
          <p:cNvSpPr/>
          <p:nvPr/>
        </p:nvSpPr>
        <p:spPr>
          <a:xfrm>
            <a:off x="2534516" y="3848671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6010F03-0877-154A-A439-41D4A2B8B914}"/>
              </a:ext>
            </a:extLst>
          </p:cNvPr>
          <p:cNvCxnSpPr>
            <a:cxnSpLocks/>
          </p:cNvCxnSpPr>
          <p:nvPr/>
        </p:nvCxnSpPr>
        <p:spPr>
          <a:xfrm>
            <a:off x="2615951" y="4033493"/>
            <a:ext cx="9453" cy="151553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>
            <a:extLst>
              <a:ext uri="{FF2B5EF4-FFF2-40B4-BE49-F238E27FC236}">
                <a16:creationId xmlns:a16="http://schemas.microsoft.com/office/drawing/2014/main" id="{6861A8C4-95CB-A248-A584-FCE9DF788DBC}"/>
              </a:ext>
            </a:extLst>
          </p:cNvPr>
          <p:cNvSpPr/>
          <p:nvPr/>
        </p:nvSpPr>
        <p:spPr>
          <a:xfrm>
            <a:off x="2528723" y="5553226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6CC587B7-11A8-7A47-83F6-699CA1C33C2B}"/>
              </a:ext>
            </a:extLst>
          </p:cNvPr>
          <p:cNvSpPr txBox="1"/>
          <p:nvPr/>
        </p:nvSpPr>
        <p:spPr>
          <a:xfrm>
            <a:off x="1731302" y="601714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gradient</a:t>
            </a:r>
            <a:endParaRPr kumimoji="1" lang="zh-TW" altLang="en-US" dirty="0"/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8E8D803C-1FDE-2E4A-852B-76C323AEADBC}"/>
              </a:ext>
            </a:extLst>
          </p:cNvPr>
          <p:cNvCxnSpPr>
            <a:cxnSpLocks/>
          </p:cNvCxnSpPr>
          <p:nvPr/>
        </p:nvCxnSpPr>
        <p:spPr>
          <a:xfrm flipH="1">
            <a:off x="1936854" y="3116014"/>
            <a:ext cx="1225694" cy="2041156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A49315DC-DC46-2246-83F9-1352AC8786EB}"/>
              </a:ext>
            </a:extLst>
          </p:cNvPr>
          <p:cNvSpPr txBox="1"/>
          <p:nvPr/>
        </p:nvSpPr>
        <p:spPr>
          <a:xfrm>
            <a:off x="1403716" y="4569360"/>
            <a:ext cx="1544012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Local minima</a:t>
            </a:r>
            <a:endParaRPr kumimoji="1" lang="zh-TW" altLang="en-US" dirty="0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386ACAD-4E07-6540-AE9D-7F0AD370F154}"/>
              </a:ext>
            </a:extLst>
          </p:cNvPr>
          <p:cNvSpPr/>
          <p:nvPr/>
        </p:nvSpPr>
        <p:spPr>
          <a:xfrm>
            <a:off x="2109018" y="4315505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D3EA9B24-0CFE-C641-B21B-D77AC345E4C4}"/>
              </a:ext>
            </a:extLst>
          </p:cNvPr>
          <p:cNvSpPr/>
          <p:nvPr/>
        </p:nvSpPr>
        <p:spPr>
          <a:xfrm>
            <a:off x="3230421" y="1754864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Gradient Descent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7A07960-1C34-3246-A8D5-A34550B1FEC9}"/>
              </a:ext>
            </a:extLst>
          </p:cNvPr>
          <p:cNvSpPr txBox="1"/>
          <p:nvPr/>
        </p:nvSpPr>
        <p:spPr>
          <a:xfrm>
            <a:off x="4045036" y="5165933"/>
            <a:ext cx="165942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Global minima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EDBE1B7A-84ED-C24B-A44E-18713E497678}"/>
                  </a:ext>
                </a:extLst>
              </p:cNvPr>
              <p:cNvSpPr txBox="1"/>
              <p:nvPr/>
            </p:nvSpPr>
            <p:spPr>
              <a:xfrm>
                <a:off x="3258435" y="2222131"/>
                <a:ext cx="3056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EDBE1B7A-84ED-C24B-A44E-18713E497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435" y="2222131"/>
                <a:ext cx="3056799" cy="492443"/>
              </a:xfrm>
              <a:prstGeom prst="rect">
                <a:avLst/>
              </a:prstGeom>
              <a:blipFill>
                <a:blip r:embed="rId5"/>
                <a:stretch>
                  <a:fillRect l="-2066" r="-2066" b="-28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6A1ABE22-8EAC-2743-B18F-89092AD5A334}"/>
              </a:ext>
            </a:extLst>
          </p:cNvPr>
          <p:cNvCxnSpPr>
            <a:cxnSpLocks/>
          </p:cNvCxnSpPr>
          <p:nvPr/>
        </p:nvCxnSpPr>
        <p:spPr>
          <a:xfrm flipH="1">
            <a:off x="1237129" y="4473912"/>
            <a:ext cx="1993292" cy="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圖片 81">
            <a:extLst>
              <a:ext uri="{FF2B5EF4-FFF2-40B4-BE49-F238E27FC236}">
                <a16:creationId xmlns:a16="http://schemas.microsoft.com/office/drawing/2014/main" id="{713EC80F-764B-2840-B651-7069742EB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02" y="988902"/>
            <a:ext cx="5310673" cy="531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1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4" grpId="1"/>
      <p:bldP spid="25" grpId="0"/>
      <p:bldP spid="25" grpId="1"/>
      <p:bldP spid="27" grpId="0" animBg="1"/>
      <p:bldP spid="28" grpId="0" animBg="1"/>
      <p:bldP spid="29" grpId="0"/>
      <p:bldP spid="30" grpId="0" animBg="1"/>
      <p:bldP spid="31" grpId="0"/>
      <p:bldP spid="34" grpId="0"/>
      <p:bldP spid="38" grpId="0" animBg="1"/>
      <p:bldP spid="39" grpId="0" animBg="1"/>
      <p:bldP spid="50" grpId="0" animBg="1"/>
      <p:bldP spid="51" grpId="0" animBg="1"/>
      <p:bldP spid="52" grpId="0" animBg="1"/>
      <p:bldP spid="55" grpId="0" animBg="1"/>
      <p:bldP spid="56" grpId="0"/>
      <p:bldP spid="67" grpId="0" animBg="1"/>
      <p:bldP spid="68" grpId="0" animBg="1"/>
      <p:bldP spid="69" grpId="0"/>
      <p:bldP spid="70" grpId="0" animBg="1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440" y="2481343"/>
            <a:ext cx="12191760" cy="141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en" altLang="zh-TW" sz="6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中黑體"/>
              </a:rPr>
              <a:t>Optimization methods</a:t>
            </a:r>
          </a:p>
        </p:txBody>
      </p:sp>
      <p:sp>
        <p:nvSpPr>
          <p:cNvPr id="95" name="CustomShape 2"/>
          <p:cNvSpPr/>
          <p:nvPr/>
        </p:nvSpPr>
        <p:spPr>
          <a:xfrm>
            <a:off x="3240" y="3439483"/>
            <a:ext cx="12189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zh-TW" altLang="en-US" sz="4400" b="1" spc="-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/>
              <a:ea typeface="中黑體"/>
            </a:endParaRPr>
          </a:p>
        </p:txBody>
      </p:sp>
    </p:spTree>
    <p:extLst>
      <p:ext uri="{BB962C8B-B14F-4D97-AF65-F5344CB8AC3E}">
        <p14:creationId xmlns:p14="http://schemas.microsoft.com/office/powerpoint/2010/main" val="37626165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00A07B-D9ED-9E43-B7D3-1F02D43C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Optimization methods</a:t>
            </a: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6A456AF3-462A-964C-8C2D-12A8767F5BC0}"/>
              </a:ext>
            </a:extLst>
          </p:cNvPr>
          <p:cNvSpPr/>
          <p:nvPr/>
        </p:nvSpPr>
        <p:spPr>
          <a:xfrm>
            <a:off x="505440" y="952585"/>
            <a:ext cx="10670400" cy="6742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5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Momentum</a:t>
            </a: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48F956C4-3A87-0846-9ABC-8749A09579A3}"/>
              </a:ext>
            </a:extLst>
          </p:cNvPr>
          <p:cNvCxnSpPr/>
          <p:nvPr/>
        </p:nvCxnSpPr>
        <p:spPr>
          <a:xfrm flipV="1">
            <a:off x="819456" y="2174769"/>
            <a:ext cx="0" cy="3463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7B73C635-B6C9-0242-B0E7-3B831FD4A1E3}"/>
              </a:ext>
            </a:extLst>
          </p:cNvPr>
          <p:cNvCxnSpPr>
            <a:cxnSpLocks/>
          </p:cNvCxnSpPr>
          <p:nvPr/>
        </p:nvCxnSpPr>
        <p:spPr>
          <a:xfrm>
            <a:off x="819456" y="5621086"/>
            <a:ext cx="55410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7A3D122-3EFA-6D4E-BD32-548D1F2BC13D}"/>
              </a:ext>
            </a:extLst>
          </p:cNvPr>
          <p:cNvSpPr txBox="1"/>
          <p:nvPr/>
        </p:nvSpPr>
        <p:spPr>
          <a:xfrm>
            <a:off x="5788055" y="5688975"/>
            <a:ext cx="617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x2</a:t>
            </a:r>
            <a:endParaRPr kumimoji="1"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4EF72EE-BC7E-4043-9B50-09290EF4EFF4}"/>
              </a:ext>
            </a:extLst>
          </p:cNvPr>
          <p:cNvSpPr txBox="1"/>
          <p:nvPr/>
        </p:nvSpPr>
        <p:spPr>
          <a:xfrm>
            <a:off x="297760" y="370482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37" name="手繪多邊形 36">
            <a:extLst>
              <a:ext uri="{FF2B5EF4-FFF2-40B4-BE49-F238E27FC236}">
                <a16:creationId xmlns:a16="http://schemas.microsoft.com/office/drawing/2014/main" id="{A537640E-95E1-C345-BA4F-7D3FEF9CAFB0}"/>
              </a:ext>
            </a:extLst>
          </p:cNvPr>
          <p:cNvSpPr/>
          <p:nvPr/>
        </p:nvSpPr>
        <p:spPr>
          <a:xfrm>
            <a:off x="860612" y="2632810"/>
            <a:ext cx="5486400" cy="2916220"/>
          </a:xfrm>
          <a:custGeom>
            <a:avLst/>
            <a:gdLst>
              <a:gd name="connsiteX0" fmla="*/ 0 w 5486400"/>
              <a:gd name="connsiteY0" fmla="*/ 312096 h 2916220"/>
              <a:gd name="connsiteX1" fmla="*/ 201706 w 5486400"/>
              <a:gd name="connsiteY1" fmla="*/ 29708 h 2916220"/>
              <a:gd name="connsiteX2" fmla="*/ 430306 w 5486400"/>
              <a:gd name="connsiteY2" fmla="*/ 944108 h 2916220"/>
              <a:gd name="connsiteX3" fmla="*/ 645459 w 5486400"/>
              <a:gd name="connsiteY3" fmla="*/ 728955 h 2916220"/>
              <a:gd name="connsiteX4" fmla="*/ 820270 w 5486400"/>
              <a:gd name="connsiteY4" fmla="*/ 876872 h 2916220"/>
              <a:gd name="connsiteX5" fmla="*/ 941294 w 5486400"/>
              <a:gd name="connsiteY5" fmla="*/ 486908 h 2916220"/>
              <a:gd name="connsiteX6" fmla="*/ 1304364 w 5486400"/>
              <a:gd name="connsiteY6" fmla="*/ 1818166 h 2916220"/>
              <a:gd name="connsiteX7" fmla="*/ 2043953 w 5486400"/>
              <a:gd name="connsiteY7" fmla="*/ 1186155 h 2916220"/>
              <a:gd name="connsiteX8" fmla="*/ 2864223 w 5486400"/>
              <a:gd name="connsiteY8" fmla="*/ 2853590 h 2916220"/>
              <a:gd name="connsiteX9" fmla="*/ 3119717 w 5486400"/>
              <a:gd name="connsiteY9" fmla="*/ 2436731 h 2916220"/>
              <a:gd name="connsiteX10" fmla="*/ 3213847 w 5486400"/>
              <a:gd name="connsiteY10" fmla="*/ 1239943 h 2916220"/>
              <a:gd name="connsiteX11" fmla="*/ 3617259 w 5486400"/>
              <a:gd name="connsiteY11" fmla="*/ 1051684 h 2916220"/>
              <a:gd name="connsiteX12" fmla="*/ 3751729 w 5486400"/>
              <a:gd name="connsiteY12" fmla="*/ 782743 h 2916220"/>
              <a:gd name="connsiteX13" fmla="*/ 3993776 w 5486400"/>
              <a:gd name="connsiteY13" fmla="*/ 1199602 h 2916220"/>
              <a:gd name="connsiteX14" fmla="*/ 4168588 w 5486400"/>
              <a:gd name="connsiteY14" fmla="*/ 513802 h 2916220"/>
              <a:gd name="connsiteX15" fmla="*/ 5486400 w 5486400"/>
              <a:gd name="connsiteY15" fmla="*/ 446566 h 291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86400" h="2916220">
                <a:moveTo>
                  <a:pt x="0" y="312096"/>
                </a:moveTo>
                <a:cubicBezTo>
                  <a:pt x="64994" y="118234"/>
                  <a:pt x="129988" y="-75627"/>
                  <a:pt x="201706" y="29708"/>
                </a:cubicBezTo>
                <a:cubicBezTo>
                  <a:pt x="273424" y="135043"/>
                  <a:pt x="356347" y="827567"/>
                  <a:pt x="430306" y="944108"/>
                </a:cubicBezTo>
                <a:cubicBezTo>
                  <a:pt x="504265" y="1060649"/>
                  <a:pt x="580465" y="740161"/>
                  <a:pt x="645459" y="728955"/>
                </a:cubicBezTo>
                <a:cubicBezTo>
                  <a:pt x="710453" y="717749"/>
                  <a:pt x="770964" y="917213"/>
                  <a:pt x="820270" y="876872"/>
                </a:cubicBezTo>
                <a:cubicBezTo>
                  <a:pt x="869576" y="836531"/>
                  <a:pt x="860612" y="330026"/>
                  <a:pt x="941294" y="486908"/>
                </a:cubicBezTo>
                <a:cubicBezTo>
                  <a:pt x="1021976" y="643790"/>
                  <a:pt x="1120587" y="1701625"/>
                  <a:pt x="1304364" y="1818166"/>
                </a:cubicBezTo>
                <a:cubicBezTo>
                  <a:pt x="1488141" y="1934707"/>
                  <a:pt x="1783976" y="1013584"/>
                  <a:pt x="2043953" y="1186155"/>
                </a:cubicBezTo>
                <a:cubicBezTo>
                  <a:pt x="2303930" y="1358726"/>
                  <a:pt x="2684929" y="2645161"/>
                  <a:pt x="2864223" y="2853590"/>
                </a:cubicBezTo>
                <a:cubicBezTo>
                  <a:pt x="3043517" y="3062019"/>
                  <a:pt x="3061446" y="2705672"/>
                  <a:pt x="3119717" y="2436731"/>
                </a:cubicBezTo>
                <a:cubicBezTo>
                  <a:pt x="3177988" y="2167790"/>
                  <a:pt x="3130923" y="1470784"/>
                  <a:pt x="3213847" y="1239943"/>
                </a:cubicBezTo>
                <a:cubicBezTo>
                  <a:pt x="3296771" y="1009102"/>
                  <a:pt x="3527612" y="1127884"/>
                  <a:pt x="3617259" y="1051684"/>
                </a:cubicBezTo>
                <a:cubicBezTo>
                  <a:pt x="3706906" y="975484"/>
                  <a:pt x="3688976" y="758090"/>
                  <a:pt x="3751729" y="782743"/>
                </a:cubicBezTo>
                <a:cubicBezTo>
                  <a:pt x="3814482" y="807396"/>
                  <a:pt x="3924300" y="1244425"/>
                  <a:pt x="3993776" y="1199602"/>
                </a:cubicBezTo>
                <a:cubicBezTo>
                  <a:pt x="4063252" y="1154779"/>
                  <a:pt x="3919817" y="639308"/>
                  <a:pt x="4168588" y="513802"/>
                </a:cubicBezTo>
                <a:cubicBezTo>
                  <a:pt x="4417359" y="388296"/>
                  <a:pt x="4951879" y="417431"/>
                  <a:pt x="5486400" y="446566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向下箭號 37">
            <a:extLst>
              <a:ext uri="{FF2B5EF4-FFF2-40B4-BE49-F238E27FC236}">
                <a16:creationId xmlns:a16="http://schemas.microsoft.com/office/drawing/2014/main" id="{E695110D-7E29-2E42-9308-2DE05EC2201E}"/>
              </a:ext>
            </a:extLst>
          </p:cNvPr>
          <p:cNvSpPr/>
          <p:nvPr/>
        </p:nvSpPr>
        <p:spPr>
          <a:xfrm>
            <a:off x="1756651" y="2357956"/>
            <a:ext cx="256154" cy="6787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53C2D309-5313-F14E-B194-9BD8202CD788}"/>
              </a:ext>
            </a:extLst>
          </p:cNvPr>
          <p:cNvSpPr/>
          <p:nvPr/>
        </p:nvSpPr>
        <p:spPr>
          <a:xfrm>
            <a:off x="1790303" y="3336589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D63E7B9-5898-CE4C-86A8-4A3E8A30A12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1871739" y="3521411"/>
            <a:ext cx="12989" cy="208235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829FDD08-D8D6-DC45-B0DF-CD332DA01D5A}"/>
              </a:ext>
            </a:extLst>
          </p:cNvPr>
          <p:cNvSpPr/>
          <p:nvPr/>
        </p:nvSpPr>
        <p:spPr>
          <a:xfrm>
            <a:off x="1803292" y="5549030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向下箭號 41">
            <a:extLst>
              <a:ext uri="{FF2B5EF4-FFF2-40B4-BE49-F238E27FC236}">
                <a16:creationId xmlns:a16="http://schemas.microsoft.com/office/drawing/2014/main" id="{A4592686-BE38-084B-8DF6-65F82C016C52}"/>
              </a:ext>
            </a:extLst>
          </p:cNvPr>
          <p:cNvSpPr/>
          <p:nvPr/>
        </p:nvSpPr>
        <p:spPr>
          <a:xfrm rot="16200000">
            <a:off x="2177486" y="5514799"/>
            <a:ext cx="256154" cy="6787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BDDB35D-92CF-124D-A359-975539525F17}"/>
              </a:ext>
            </a:extLst>
          </p:cNvPr>
          <p:cNvSpPr txBox="1"/>
          <p:nvPr/>
        </p:nvSpPr>
        <p:spPr>
          <a:xfrm>
            <a:off x="1646378" y="618658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gradient</a:t>
            </a:r>
            <a:endParaRPr kumimoji="1"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B2B9F94-0CD5-4041-B3A8-DE3BDDC0CD6A}"/>
              </a:ext>
            </a:extLst>
          </p:cNvPr>
          <p:cNvSpPr txBox="1"/>
          <p:nvPr/>
        </p:nvSpPr>
        <p:spPr>
          <a:xfrm>
            <a:off x="1403716" y="4569360"/>
            <a:ext cx="1544012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Local minima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81FDE93-4AF9-FE4E-AC35-F883CE17D19F}"/>
              </a:ext>
            </a:extLst>
          </p:cNvPr>
          <p:cNvSpPr txBox="1"/>
          <p:nvPr/>
        </p:nvSpPr>
        <p:spPr>
          <a:xfrm>
            <a:off x="4045036" y="5165933"/>
            <a:ext cx="165942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Global minima</a:t>
            </a:r>
            <a:endParaRPr kumimoji="1"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784CB27-E963-254C-BC5E-328DBFEC7826}"/>
              </a:ext>
            </a:extLst>
          </p:cNvPr>
          <p:cNvSpPr/>
          <p:nvPr/>
        </p:nvSpPr>
        <p:spPr>
          <a:xfrm>
            <a:off x="6687265" y="1761565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Gradient Descent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310D098-0D5D-3B41-91D1-A1807A7EFE4D}"/>
              </a:ext>
            </a:extLst>
          </p:cNvPr>
          <p:cNvSpPr/>
          <p:nvPr/>
        </p:nvSpPr>
        <p:spPr>
          <a:xfrm>
            <a:off x="6687265" y="3539932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Momentum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5FE577A-F1BA-4C48-A2A0-10738D832F10}"/>
                  </a:ext>
                </a:extLst>
              </p:cNvPr>
              <p:cNvSpPr txBox="1"/>
              <p:nvPr/>
            </p:nvSpPr>
            <p:spPr>
              <a:xfrm>
                <a:off x="6780591" y="2376992"/>
                <a:ext cx="3056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5FE577A-F1BA-4C48-A2A0-10738D832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591" y="2376992"/>
                <a:ext cx="3056799" cy="492443"/>
              </a:xfrm>
              <a:prstGeom prst="rect">
                <a:avLst/>
              </a:prstGeom>
              <a:blipFill>
                <a:blip r:embed="rId3"/>
                <a:stretch>
                  <a:fillRect l="-2066" r="-2066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83CF22F1-D8F2-544C-B99F-B93A13599E5D}"/>
                  </a:ext>
                </a:extLst>
              </p:cNvPr>
              <p:cNvSpPr txBox="1"/>
              <p:nvPr/>
            </p:nvSpPr>
            <p:spPr>
              <a:xfrm>
                <a:off x="6780591" y="4076917"/>
                <a:ext cx="27746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83CF22F1-D8F2-544C-B99F-B93A13599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591" y="4076917"/>
                <a:ext cx="2774669" cy="492443"/>
              </a:xfrm>
              <a:prstGeom prst="rect">
                <a:avLst/>
              </a:prstGeom>
              <a:blipFill>
                <a:blip r:embed="rId4"/>
                <a:stretch>
                  <a:fillRect l="-2273" b="-205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99BC489A-4430-254A-8AE7-C4C217168136}"/>
                  </a:ext>
                </a:extLst>
              </p:cNvPr>
              <p:cNvSpPr txBox="1"/>
              <p:nvPr/>
            </p:nvSpPr>
            <p:spPr>
              <a:xfrm>
                <a:off x="6780591" y="4682035"/>
                <a:ext cx="38719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99BC489A-4430-254A-8AE7-C4C21716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591" y="4682035"/>
                <a:ext cx="3871957" cy="492443"/>
              </a:xfrm>
              <a:prstGeom prst="rect">
                <a:avLst/>
              </a:prstGeom>
              <a:blipFill>
                <a:blip r:embed="rId5"/>
                <a:stretch>
                  <a:fillRect l="-654" r="-1634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橢圓 63">
            <a:extLst>
              <a:ext uri="{FF2B5EF4-FFF2-40B4-BE49-F238E27FC236}">
                <a16:creationId xmlns:a16="http://schemas.microsoft.com/office/drawing/2014/main" id="{ADBE9694-1A59-F44A-A6EF-1B2861B4F9CE}"/>
              </a:ext>
            </a:extLst>
          </p:cNvPr>
          <p:cNvSpPr/>
          <p:nvPr/>
        </p:nvSpPr>
        <p:spPr>
          <a:xfrm>
            <a:off x="2534516" y="3848671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0DD499B-368B-DA4F-AB90-5A11BD35FDD9}"/>
              </a:ext>
            </a:extLst>
          </p:cNvPr>
          <p:cNvCxnSpPr>
            <a:cxnSpLocks/>
          </p:cNvCxnSpPr>
          <p:nvPr/>
        </p:nvCxnSpPr>
        <p:spPr>
          <a:xfrm>
            <a:off x="2615951" y="4033493"/>
            <a:ext cx="9453" cy="151553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A2C22D2D-E07C-8043-90EF-81A7A19BE512}"/>
              </a:ext>
            </a:extLst>
          </p:cNvPr>
          <p:cNvSpPr/>
          <p:nvPr/>
        </p:nvSpPr>
        <p:spPr>
          <a:xfrm>
            <a:off x="2528723" y="5553226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向下箭號 66">
            <a:extLst>
              <a:ext uri="{FF2B5EF4-FFF2-40B4-BE49-F238E27FC236}">
                <a16:creationId xmlns:a16="http://schemas.microsoft.com/office/drawing/2014/main" id="{EA834D58-2F8C-0F40-807C-AFB5CBCE2B86}"/>
              </a:ext>
            </a:extLst>
          </p:cNvPr>
          <p:cNvSpPr/>
          <p:nvPr/>
        </p:nvSpPr>
        <p:spPr>
          <a:xfrm rot="16200000">
            <a:off x="2869168" y="5803581"/>
            <a:ext cx="256154" cy="678799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76DA9882-FAF9-8149-AE5D-89B68742222A}"/>
              </a:ext>
            </a:extLst>
          </p:cNvPr>
          <p:cNvSpPr txBox="1"/>
          <p:nvPr/>
        </p:nvSpPr>
        <p:spPr>
          <a:xfrm>
            <a:off x="2624934" y="620342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inertia</a:t>
            </a:r>
            <a:endParaRPr kumimoji="1" lang="zh-TW" altLang="en-US" dirty="0"/>
          </a:p>
        </p:txBody>
      </p:sp>
      <p:sp>
        <p:nvSpPr>
          <p:cNvPr id="70" name="向下箭號 69">
            <a:extLst>
              <a:ext uri="{FF2B5EF4-FFF2-40B4-BE49-F238E27FC236}">
                <a16:creationId xmlns:a16="http://schemas.microsoft.com/office/drawing/2014/main" id="{EC725590-9923-3D4A-9109-048DF95DE422}"/>
              </a:ext>
            </a:extLst>
          </p:cNvPr>
          <p:cNvSpPr/>
          <p:nvPr/>
        </p:nvSpPr>
        <p:spPr>
          <a:xfrm rot="5400000">
            <a:off x="2296684" y="5963879"/>
            <a:ext cx="256155" cy="3582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894B342C-39DF-B849-97B8-23B351DBB4FA}"/>
              </a:ext>
            </a:extLst>
          </p:cNvPr>
          <p:cNvSpPr/>
          <p:nvPr/>
        </p:nvSpPr>
        <p:spPr>
          <a:xfrm>
            <a:off x="2997107" y="3988616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2E061BA8-8941-6144-8A27-B08A3A8718CE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3078542" y="4186885"/>
            <a:ext cx="0" cy="137178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橢圓 74">
            <a:extLst>
              <a:ext uri="{FF2B5EF4-FFF2-40B4-BE49-F238E27FC236}">
                <a16:creationId xmlns:a16="http://schemas.microsoft.com/office/drawing/2014/main" id="{D3A630C2-B0B1-A44B-9D37-734A157E83E4}"/>
              </a:ext>
            </a:extLst>
          </p:cNvPr>
          <p:cNvSpPr/>
          <p:nvPr/>
        </p:nvSpPr>
        <p:spPr>
          <a:xfrm>
            <a:off x="2997106" y="5558671"/>
            <a:ext cx="162871" cy="184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1973974-C318-C447-835D-92E4123D6498}"/>
              </a:ext>
            </a:extLst>
          </p:cNvPr>
          <p:cNvSpPr txBox="1"/>
          <p:nvPr/>
        </p:nvSpPr>
        <p:spPr>
          <a:xfrm>
            <a:off x="793905" y="565206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update 1</a:t>
            </a:r>
            <a:endParaRPr kumimoji="1"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6903BFFF-87B5-EF45-9DFE-4196637434FC}"/>
              </a:ext>
            </a:extLst>
          </p:cNvPr>
          <p:cNvSpPr txBox="1"/>
          <p:nvPr/>
        </p:nvSpPr>
        <p:spPr>
          <a:xfrm>
            <a:off x="793905" y="596134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update 2</a:t>
            </a:r>
            <a:endParaRPr kumimoji="1" lang="zh-TW" altLang="en-US" dirty="0"/>
          </a:p>
        </p:txBody>
      </p:sp>
      <p:sp>
        <p:nvSpPr>
          <p:cNvPr id="78" name="向下箭號 77">
            <a:extLst>
              <a:ext uri="{FF2B5EF4-FFF2-40B4-BE49-F238E27FC236}">
                <a16:creationId xmlns:a16="http://schemas.microsoft.com/office/drawing/2014/main" id="{E09BEAC2-0B36-8144-A168-B8219E2EFE79}"/>
              </a:ext>
            </a:extLst>
          </p:cNvPr>
          <p:cNvSpPr/>
          <p:nvPr/>
        </p:nvSpPr>
        <p:spPr>
          <a:xfrm rot="16200000">
            <a:off x="10339638" y="5086031"/>
            <a:ext cx="256154" cy="6787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18203405-6CFD-B54C-B61F-36E2FBAD3E82}"/>
              </a:ext>
            </a:extLst>
          </p:cNvPr>
          <p:cNvSpPr txBox="1"/>
          <p:nvPr/>
        </p:nvSpPr>
        <p:spPr>
          <a:xfrm>
            <a:off x="10832958" y="518417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update 1</a:t>
            </a:r>
            <a:endParaRPr kumimoji="1" lang="zh-TW" altLang="en-US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B182FDD2-491F-6A45-A77B-F2A0438A65E1}"/>
              </a:ext>
            </a:extLst>
          </p:cNvPr>
          <p:cNvSpPr txBox="1"/>
          <p:nvPr/>
        </p:nvSpPr>
        <p:spPr>
          <a:xfrm>
            <a:off x="10832958" y="559201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update 2</a:t>
            </a:r>
            <a:endParaRPr kumimoji="1" lang="zh-TW" altLang="en-US" dirty="0"/>
          </a:p>
        </p:txBody>
      </p:sp>
      <p:sp>
        <p:nvSpPr>
          <p:cNvPr id="81" name="向下箭號 80">
            <a:extLst>
              <a:ext uri="{FF2B5EF4-FFF2-40B4-BE49-F238E27FC236}">
                <a16:creationId xmlns:a16="http://schemas.microsoft.com/office/drawing/2014/main" id="{1851D569-31E5-564D-BFC6-96391D2FFDC0}"/>
              </a:ext>
            </a:extLst>
          </p:cNvPr>
          <p:cNvSpPr/>
          <p:nvPr/>
        </p:nvSpPr>
        <p:spPr>
          <a:xfrm rot="16200000">
            <a:off x="8751442" y="5460375"/>
            <a:ext cx="211281" cy="678799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向下箭號 81">
            <a:extLst>
              <a:ext uri="{FF2B5EF4-FFF2-40B4-BE49-F238E27FC236}">
                <a16:creationId xmlns:a16="http://schemas.microsoft.com/office/drawing/2014/main" id="{6C0DDFB5-2D48-1D42-91BE-B0C60D27D12E}"/>
              </a:ext>
            </a:extLst>
          </p:cNvPr>
          <p:cNvSpPr/>
          <p:nvPr/>
        </p:nvSpPr>
        <p:spPr>
          <a:xfrm rot="5400000">
            <a:off x="10329105" y="5625357"/>
            <a:ext cx="256155" cy="3582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73F7B53-8BD7-2F41-8798-6F460BC1C15A}"/>
                  </a:ext>
                </a:extLst>
              </p:cNvPr>
              <p:cNvSpPr txBox="1"/>
              <p:nvPr/>
            </p:nvSpPr>
            <p:spPr>
              <a:xfrm>
                <a:off x="8696613" y="5251754"/>
                <a:ext cx="377026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73F7B53-8BD7-2F41-8798-6F460BC1C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613" y="5251754"/>
                <a:ext cx="377026" cy="4047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弧形向右鍵 13">
            <a:extLst>
              <a:ext uri="{FF2B5EF4-FFF2-40B4-BE49-F238E27FC236}">
                <a16:creationId xmlns:a16="http://schemas.microsoft.com/office/drawing/2014/main" id="{A078CD57-02E0-A640-B20B-1DEDCD7C5D7F}"/>
              </a:ext>
            </a:extLst>
          </p:cNvPr>
          <p:cNvSpPr/>
          <p:nvPr/>
        </p:nvSpPr>
        <p:spPr>
          <a:xfrm rot="4561352">
            <a:off x="9253203" y="4292804"/>
            <a:ext cx="582890" cy="18055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593919CC-B59F-3F4D-B87E-A9605EBDF1BC}"/>
              </a:ext>
            </a:extLst>
          </p:cNvPr>
          <p:cNvSpPr/>
          <p:nvPr/>
        </p:nvSpPr>
        <p:spPr>
          <a:xfrm>
            <a:off x="2135570" y="4312482"/>
            <a:ext cx="162871" cy="18482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向下箭號 83">
            <a:extLst>
              <a:ext uri="{FF2B5EF4-FFF2-40B4-BE49-F238E27FC236}">
                <a16:creationId xmlns:a16="http://schemas.microsoft.com/office/drawing/2014/main" id="{69FBD1C6-996F-804F-B33E-34ADF97A1831}"/>
              </a:ext>
            </a:extLst>
          </p:cNvPr>
          <p:cNvSpPr/>
          <p:nvPr/>
        </p:nvSpPr>
        <p:spPr>
          <a:xfrm>
            <a:off x="2966886" y="3030309"/>
            <a:ext cx="256154" cy="6787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投影片編號版面配置區 2">
            <a:extLst>
              <a:ext uri="{FF2B5EF4-FFF2-40B4-BE49-F238E27FC236}">
                <a16:creationId xmlns:a16="http://schemas.microsoft.com/office/drawing/2014/main" id="{509F33A9-93DC-4D43-B59E-18DE8B5AE0A5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175840" y="6505560"/>
            <a:ext cx="1112400" cy="256680"/>
          </a:xfrm>
        </p:spPr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19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344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61" grpId="0"/>
      <p:bldP spid="62" grpId="0"/>
      <p:bldP spid="63" grpId="0"/>
      <p:bldP spid="64" grpId="0" animBg="1"/>
      <p:bldP spid="66" grpId="0" animBg="1"/>
      <p:bldP spid="67" grpId="0" animBg="1"/>
      <p:bldP spid="69" grpId="0"/>
      <p:bldP spid="70" grpId="0" animBg="1"/>
      <p:bldP spid="71" grpId="0" animBg="1"/>
      <p:bldP spid="75" grpId="0" animBg="1"/>
      <p:bldP spid="76" grpId="0"/>
      <p:bldP spid="77" grpId="0"/>
      <p:bldP spid="78" grpId="0" animBg="1"/>
      <p:bldP spid="79" grpId="0"/>
      <p:bldP spid="80" grpId="0"/>
      <p:bldP spid="81" grpId="0" animBg="1"/>
      <p:bldP spid="82" grpId="0" animBg="1"/>
      <p:bldP spid="11" grpId="0"/>
      <p:bldP spid="14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微軟正黑體" panose="020B0604030504040204" pitchFamily="34" charset="-120"/>
                <a:cs typeface="Arial" panose="020B0604020202020204" pitchFamily="34" charset="0"/>
              </a:rPr>
              <a:t>OUTLINE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2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260012"/>
            <a:ext cx="10670400" cy="4621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Introduction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Brief introduction of neural network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How to training a </a:t>
            </a:r>
            <a:r>
              <a:rPr lang="en-US" altLang="zh-TW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nueral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 network 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Model bias </a:t>
            </a: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vs. Optimization issue</a:t>
            </a:r>
          </a:p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Neural network training (Optimization methods)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Gradient descent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Momentum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Adagrad</a:t>
            </a:r>
            <a:endParaRPr lang="en-US" altLang="zh-TW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Conclusion</a:t>
            </a:r>
          </a:p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65434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00A07B-D9ED-9E43-B7D3-1F02D43C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Optimization methods</a:t>
            </a:r>
          </a:p>
        </p:txBody>
      </p:sp>
      <p:sp>
        <p:nvSpPr>
          <p:cNvPr id="27" name="投影片編號版面配置區 2">
            <a:extLst>
              <a:ext uri="{FF2B5EF4-FFF2-40B4-BE49-F238E27FC236}">
                <a16:creationId xmlns:a16="http://schemas.microsoft.com/office/drawing/2014/main" id="{FAA5126E-A78D-2041-8DEF-34B4BD5248A9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175840" y="6505560"/>
            <a:ext cx="1112400" cy="256680"/>
          </a:xfrm>
        </p:spPr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20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AB2BC24-444E-E740-9B53-94ACFFEE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73" y="2693907"/>
            <a:ext cx="5097769" cy="381130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55FC00C-4BF6-B54A-9C4A-BC5EEDEB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154" y="2693907"/>
            <a:ext cx="5094306" cy="3811653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32FD620-7B1A-0247-9FE0-1D29CBC3E753}"/>
              </a:ext>
            </a:extLst>
          </p:cNvPr>
          <p:cNvSpPr/>
          <p:nvPr/>
        </p:nvSpPr>
        <p:spPr>
          <a:xfrm>
            <a:off x="873195" y="1169605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Gradient Descent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7B92420-C0E5-7D46-8F58-8F49FB8DB6BF}"/>
              </a:ext>
            </a:extLst>
          </p:cNvPr>
          <p:cNvSpPr/>
          <p:nvPr/>
        </p:nvSpPr>
        <p:spPr>
          <a:xfrm>
            <a:off x="6234291" y="1169605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Momentum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4C54886A-78F2-6D44-BCC7-1153053C28E7}"/>
                  </a:ext>
                </a:extLst>
              </p:cNvPr>
              <p:cNvSpPr txBox="1"/>
              <p:nvPr/>
            </p:nvSpPr>
            <p:spPr>
              <a:xfrm>
                <a:off x="873195" y="1723380"/>
                <a:ext cx="3056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4C54886A-78F2-6D44-BCC7-1153053C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95" y="1723380"/>
                <a:ext cx="3056799" cy="492443"/>
              </a:xfrm>
              <a:prstGeom prst="rect">
                <a:avLst/>
              </a:prstGeom>
              <a:blipFill>
                <a:blip r:embed="rId5"/>
                <a:stretch>
                  <a:fillRect l="-2479" r="-2066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452F236-A957-F142-95B3-5592EC4F3C68}"/>
                  </a:ext>
                </a:extLst>
              </p:cNvPr>
              <p:cNvSpPr txBox="1"/>
              <p:nvPr/>
            </p:nvSpPr>
            <p:spPr>
              <a:xfrm>
                <a:off x="6327617" y="1706590"/>
                <a:ext cx="27746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452F236-A957-F142-95B3-5592EC4F3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617" y="1706590"/>
                <a:ext cx="2774669" cy="492443"/>
              </a:xfrm>
              <a:prstGeom prst="rect">
                <a:avLst/>
              </a:prstGeom>
              <a:blipFill>
                <a:blip r:embed="rId6"/>
                <a:stretch>
                  <a:fillRect l="-2740" r="-457" b="-1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5F286B4-EED7-A44A-AA86-B12A5A9B9720}"/>
                  </a:ext>
                </a:extLst>
              </p:cNvPr>
              <p:cNvSpPr txBox="1"/>
              <p:nvPr/>
            </p:nvSpPr>
            <p:spPr>
              <a:xfrm>
                <a:off x="6327617" y="2311708"/>
                <a:ext cx="38719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5F286B4-EED7-A44A-AA86-B12A5A9B9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617" y="2311708"/>
                <a:ext cx="3871957" cy="492443"/>
              </a:xfrm>
              <a:prstGeom prst="rect">
                <a:avLst/>
              </a:prstGeom>
              <a:blipFill>
                <a:blip r:embed="rId7"/>
                <a:stretch>
                  <a:fillRect l="-654" r="-130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橢圓 40">
            <a:extLst>
              <a:ext uri="{FF2B5EF4-FFF2-40B4-BE49-F238E27FC236}">
                <a16:creationId xmlns:a16="http://schemas.microsoft.com/office/drawing/2014/main" id="{164AF280-10FA-1B4F-AE62-5FE99F7195FC}"/>
              </a:ext>
            </a:extLst>
          </p:cNvPr>
          <p:cNvSpPr/>
          <p:nvPr/>
        </p:nvSpPr>
        <p:spPr>
          <a:xfrm>
            <a:off x="1532172" y="3493904"/>
            <a:ext cx="404204" cy="1293249"/>
          </a:xfrm>
          <a:prstGeom prst="ellipse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D6A564A1-401A-6E43-B2F2-4362E19ED90B}"/>
              </a:ext>
            </a:extLst>
          </p:cNvPr>
          <p:cNvSpPr/>
          <p:nvPr/>
        </p:nvSpPr>
        <p:spPr>
          <a:xfrm>
            <a:off x="6957034" y="3493904"/>
            <a:ext cx="438847" cy="1952155"/>
          </a:xfrm>
          <a:prstGeom prst="ellipse">
            <a:avLst/>
          </a:prstGeom>
          <a:solidFill>
            <a:schemeClr val="accent2">
              <a:lumMod val="20000"/>
              <a:lumOff val="80000"/>
              <a:alpha val="38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5EDA8A44-A1B4-9341-ADC4-4D34F45D4A7F}"/>
              </a:ext>
            </a:extLst>
          </p:cNvPr>
          <p:cNvSpPr/>
          <p:nvPr/>
        </p:nvSpPr>
        <p:spPr>
          <a:xfrm>
            <a:off x="689829" y="5132883"/>
            <a:ext cx="4868413" cy="2541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47" name="向右箭號 46">
            <a:extLst>
              <a:ext uri="{FF2B5EF4-FFF2-40B4-BE49-F238E27FC236}">
                <a16:creationId xmlns:a16="http://schemas.microsoft.com/office/drawing/2014/main" id="{EBABE801-F3CC-2644-B84B-33D51B59DD6E}"/>
              </a:ext>
            </a:extLst>
          </p:cNvPr>
          <p:cNvSpPr/>
          <p:nvPr/>
        </p:nvSpPr>
        <p:spPr>
          <a:xfrm>
            <a:off x="6327617" y="5132883"/>
            <a:ext cx="4349348" cy="25747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E391232A-A855-704A-B74C-DAC30322FD48}"/>
              </a:ext>
            </a:extLst>
          </p:cNvPr>
          <p:cNvSpPr/>
          <p:nvPr/>
        </p:nvSpPr>
        <p:spPr>
          <a:xfrm rot="5400000">
            <a:off x="1909045" y="4107333"/>
            <a:ext cx="355575" cy="749889"/>
          </a:xfrm>
          <a:prstGeom prst="ellipse">
            <a:avLst/>
          </a:prstGeom>
          <a:solidFill>
            <a:schemeClr val="accent3">
              <a:alpha val="38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52" name="向右箭號 51">
            <a:extLst>
              <a:ext uri="{FF2B5EF4-FFF2-40B4-BE49-F238E27FC236}">
                <a16:creationId xmlns:a16="http://schemas.microsoft.com/office/drawing/2014/main" id="{FDB2F223-1E4A-F74D-BA8D-9F9F3A4C79D8}"/>
              </a:ext>
            </a:extLst>
          </p:cNvPr>
          <p:cNvSpPr/>
          <p:nvPr/>
        </p:nvSpPr>
        <p:spPr>
          <a:xfrm rot="2115022">
            <a:off x="1686817" y="3791497"/>
            <a:ext cx="1549917" cy="507127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9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5" grpId="0" animBg="1"/>
      <p:bldP spid="47" grpId="0" animBg="1"/>
      <p:bldP spid="51" grpId="0" animBg="1"/>
      <p:bldP spid="52" grpId="0" animBg="1"/>
      <p:bldP spid="5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00A07B-D9ED-9E43-B7D3-1F02D43C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Optimization methods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65B007-D773-CF43-880E-00D22AEF8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6" t="5907" r="51759" b="5228"/>
          <a:stretch/>
        </p:blipFill>
        <p:spPr>
          <a:xfrm>
            <a:off x="218264" y="1698151"/>
            <a:ext cx="6673276" cy="3908290"/>
          </a:xfrm>
          <a:prstGeom prst="rect">
            <a:avLst/>
          </a:prstGeom>
        </p:spPr>
      </p:pic>
      <p:sp>
        <p:nvSpPr>
          <p:cNvPr id="13" name="CustomShape 2">
            <a:extLst>
              <a:ext uri="{FF2B5EF4-FFF2-40B4-BE49-F238E27FC236}">
                <a16:creationId xmlns:a16="http://schemas.microsoft.com/office/drawing/2014/main" id="{6A456AF3-462A-964C-8C2D-12A8767F5BC0}"/>
              </a:ext>
            </a:extLst>
          </p:cNvPr>
          <p:cNvSpPr/>
          <p:nvPr/>
        </p:nvSpPr>
        <p:spPr>
          <a:xfrm>
            <a:off x="505440" y="952585"/>
            <a:ext cx="10670400" cy="6742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5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Adagrad</a:t>
            </a:r>
            <a:endParaRPr lang="en-US" altLang="zh-TW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1BE7F7E-353E-6448-9831-5C1A83878238}"/>
              </a:ext>
            </a:extLst>
          </p:cNvPr>
          <p:cNvCxnSpPr>
            <a:cxnSpLocks/>
          </p:cNvCxnSpPr>
          <p:nvPr/>
        </p:nvCxnSpPr>
        <p:spPr>
          <a:xfrm flipV="1">
            <a:off x="1016848" y="1626840"/>
            <a:ext cx="0" cy="39796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5608EF3-4F53-6E4D-96A3-B43204979486}"/>
              </a:ext>
            </a:extLst>
          </p:cNvPr>
          <p:cNvCxnSpPr>
            <a:cxnSpLocks/>
          </p:cNvCxnSpPr>
          <p:nvPr/>
        </p:nvCxnSpPr>
        <p:spPr>
          <a:xfrm flipV="1">
            <a:off x="7432233" y="2893369"/>
            <a:ext cx="0" cy="2793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E4BD62B4-AA37-214F-812A-FD337EC0C769}"/>
              </a:ext>
            </a:extLst>
          </p:cNvPr>
          <p:cNvCxnSpPr>
            <a:cxnSpLocks/>
          </p:cNvCxnSpPr>
          <p:nvPr/>
        </p:nvCxnSpPr>
        <p:spPr>
          <a:xfrm>
            <a:off x="7396414" y="5708145"/>
            <a:ext cx="403358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E5E454AC-3955-EF4B-BC7B-1E363A09F9E2}"/>
              </a:ext>
            </a:extLst>
          </p:cNvPr>
          <p:cNvSpPr/>
          <p:nvPr/>
        </p:nvSpPr>
        <p:spPr>
          <a:xfrm>
            <a:off x="8483132" y="2992493"/>
            <a:ext cx="1841952" cy="2490014"/>
          </a:xfrm>
          <a:custGeom>
            <a:avLst/>
            <a:gdLst>
              <a:gd name="connsiteX0" fmla="*/ 0 w 3231931"/>
              <a:gd name="connsiteY0" fmla="*/ 0 h 2885109"/>
              <a:gd name="connsiteX1" fmla="*/ 1623848 w 3231931"/>
              <a:gd name="connsiteY1" fmla="*/ 2885090 h 2885109"/>
              <a:gd name="connsiteX2" fmla="*/ 3231931 w 3231931"/>
              <a:gd name="connsiteY2" fmla="*/ 47297 h 28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931" h="2885109">
                <a:moveTo>
                  <a:pt x="0" y="0"/>
                </a:moveTo>
                <a:cubicBezTo>
                  <a:pt x="542596" y="1438603"/>
                  <a:pt x="1085193" y="2877207"/>
                  <a:pt x="1623848" y="2885090"/>
                </a:cubicBezTo>
                <a:cubicBezTo>
                  <a:pt x="2162503" y="2892973"/>
                  <a:pt x="3121572" y="454573"/>
                  <a:pt x="3231931" y="4729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CDBCE649-A481-0341-B6C9-CCD017881820}"/>
              </a:ext>
            </a:extLst>
          </p:cNvPr>
          <p:cNvCxnSpPr>
            <a:cxnSpLocks/>
          </p:cNvCxnSpPr>
          <p:nvPr/>
        </p:nvCxnSpPr>
        <p:spPr>
          <a:xfrm flipV="1">
            <a:off x="382367" y="5159848"/>
            <a:ext cx="6576848" cy="1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 35">
            <a:extLst>
              <a:ext uri="{FF2B5EF4-FFF2-40B4-BE49-F238E27FC236}">
                <a16:creationId xmlns:a16="http://schemas.microsoft.com/office/drawing/2014/main" id="{2958DAD7-203E-124E-AB35-1926871C284F}"/>
              </a:ext>
            </a:extLst>
          </p:cNvPr>
          <p:cNvSpPr/>
          <p:nvPr/>
        </p:nvSpPr>
        <p:spPr>
          <a:xfrm>
            <a:off x="7677813" y="5091117"/>
            <a:ext cx="3562754" cy="427128"/>
          </a:xfrm>
          <a:custGeom>
            <a:avLst/>
            <a:gdLst>
              <a:gd name="connsiteX0" fmla="*/ 0 w 3231931"/>
              <a:gd name="connsiteY0" fmla="*/ 0 h 2885109"/>
              <a:gd name="connsiteX1" fmla="*/ 1623848 w 3231931"/>
              <a:gd name="connsiteY1" fmla="*/ 2885090 h 2885109"/>
              <a:gd name="connsiteX2" fmla="*/ 3231931 w 3231931"/>
              <a:gd name="connsiteY2" fmla="*/ 47297 h 28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931" h="2885109">
                <a:moveTo>
                  <a:pt x="0" y="0"/>
                </a:moveTo>
                <a:cubicBezTo>
                  <a:pt x="542596" y="1438603"/>
                  <a:pt x="1085193" y="2877207"/>
                  <a:pt x="1623848" y="2885090"/>
                </a:cubicBezTo>
                <a:cubicBezTo>
                  <a:pt x="2162503" y="2892973"/>
                  <a:pt x="3121572" y="454573"/>
                  <a:pt x="3231931" y="472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3444581F-EE3E-9B45-B8AF-6C982D9F3FE3}"/>
              </a:ext>
            </a:extLst>
          </p:cNvPr>
          <p:cNvSpPr/>
          <p:nvPr/>
        </p:nvSpPr>
        <p:spPr>
          <a:xfrm>
            <a:off x="8527290" y="3507489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0ADCAA5A-A3BB-2D48-B7C7-23E8125BCC7E}"/>
              </a:ext>
            </a:extLst>
          </p:cNvPr>
          <p:cNvSpPr/>
          <p:nvPr/>
        </p:nvSpPr>
        <p:spPr>
          <a:xfrm>
            <a:off x="8522571" y="5313503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CF656F6A-4D5C-6A41-861F-5D362F06CE64}"/>
              </a:ext>
            </a:extLst>
          </p:cNvPr>
          <p:cNvSpPr/>
          <p:nvPr/>
        </p:nvSpPr>
        <p:spPr>
          <a:xfrm>
            <a:off x="8773643" y="4360543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69B2DF31-4711-1C4A-B26F-CD930E8C75BE}"/>
              </a:ext>
            </a:extLst>
          </p:cNvPr>
          <p:cNvSpPr/>
          <p:nvPr/>
        </p:nvSpPr>
        <p:spPr>
          <a:xfrm>
            <a:off x="8788307" y="5363708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90" name="直線箭頭接點 3089">
            <a:extLst>
              <a:ext uri="{FF2B5EF4-FFF2-40B4-BE49-F238E27FC236}">
                <a16:creationId xmlns:a16="http://schemas.microsoft.com/office/drawing/2014/main" id="{1536E408-CA1A-9F47-B8E1-2C487401F626}"/>
              </a:ext>
            </a:extLst>
          </p:cNvPr>
          <p:cNvCxnSpPr>
            <a:cxnSpLocks/>
          </p:cNvCxnSpPr>
          <p:nvPr/>
        </p:nvCxnSpPr>
        <p:spPr>
          <a:xfrm>
            <a:off x="8779977" y="3638593"/>
            <a:ext cx="190009" cy="68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97724510-63AE-5B42-B70C-9A98AE1A2616}"/>
              </a:ext>
            </a:extLst>
          </p:cNvPr>
          <p:cNvCxnSpPr>
            <a:cxnSpLocks/>
          </p:cNvCxnSpPr>
          <p:nvPr/>
        </p:nvCxnSpPr>
        <p:spPr>
          <a:xfrm>
            <a:off x="8727107" y="5273183"/>
            <a:ext cx="147874" cy="37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投影片編號版面配置區 2">
            <a:extLst>
              <a:ext uri="{FF2B5EF4-FFF2-40B4-BE49-F238E27FC236}">
                <a16:creationId xmlns:a16="http://schemas.microsoft.com/office/drawing/2014/main" id="{C7B4D793-CEB3-AE4D-BACA-09B9D29E7A5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175840" y="6505560"/>
            <a:ext cx="1112400" cy="256680"/>
          </a:xfrm>
        </p:spPr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21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C081F6-1E8F-7545-88A0-3A4D35FC964D}"/>
              </a:ext>
            </a:extLst>
          </p:cNvPr>
          <p:cNvSpPr/>
          <p:nvPr/>
        </p:nvSpPr>
        <p:spPr>
          <a:xfrm>
            <a:off x="7303088" y="1264516"/>
            <a:ext cx="2733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Gradient Descent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26D8B25-8B51-E242-A3F4-11283B4DF88F}"/>
                  </a:ext>
                </a:extLst>
              </p:cNvPr>
              <p:cNvSpPr txBox="1"/>
              <p:nvPr/>
            </p:nvSpPr>
            <p:spPr>
              <a:xfrm>
                <a:off x="7396414" y="1906815"/>
                <a:ext cx="3056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TW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26D8B25-8B51-E242-A3F4-11283B4DF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14" y="1906815"/>
                <a:ext cx="3056799" cy="492443"/>
              </a:xfrm>
              <a:prstGeom prst="rect">
                <a:avLst/>
              </a:prstGeom>
              <a:blipFill>
                <a:blip r:embed="rId4"/>
                <a:stretch>
                  <a:fillRect l="-2479" r="-2066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EA4AC8F5-F812-0E42-AFFD-21D944F24C20}"/>
              </a:ext>
            </a:extLst>
          </p:cNvPr>
          <p:cNvSpPr txBox="1"/>
          <p:nvPr/>
        </p:nvSpPr>
        <p:spPr>
          <a:xfrm>
            <a:off x="9144402" y="174724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Due to same learning rate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BE907AA0-B750-A249-96B6-99F0990AFDD2}"/>
              </a:ext>
            </a:extLst>
          </p:cNvPr>
          <p:cNvSpPr/>
          <p:nvPr/>
        </p:nvSpPr>
        <p:spPr>
          <a:xfrm>
            <a:off x="1188381" y="2153446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D0B2DBFC-890C-4744-ABFA-3CB72D964F73}"/>
              </a:ext>
            </a:extLst>
          </p:cNvPr>
          <p:cNvCxnSpPr>
            <a:cxnSpLocks/>
          </p:cNvCxnSpPr>
          <p:nvPr/>
        </p:nvCxnSpPr>
        <p:spPr>
          <a:xfrm>
            <a:off x="1313991" y="2312485"/>
            <a:ext cx="190009" cy="68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>
            <a:extLst>
              <a:ext uri="{FF2B5EF4-FFF2-40B4-BE49-F238E27FC236}">
                <a16:creationId xmlns:a16="http://schemas.microsoft.com/office/drawing/2014/main" id="{46F2F11A-85C3-8B4C-A29D-13155DD78AFE}"/>
              </a:ext>
            </a:extLst>
          </p:cNvPr>
          <p:cNvSpPr/>
          <p:nvPr/>
        </p:nvSpPr>
        <p:spPr>
          <a:xfrm>
            <a:off x="1654930" y="3001030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3F5D9FE4-8C9F-A144-ACD2-E58CB436CB3C}"/>
              </a:ext>
            </a:extLst>
          </p:cNvPr>
          <p:cNvCxnSpPr>
            <a:cxnSpLocks/>
          </p:cNvCxnSpPr>
          <p:nvPr/>
        </p:nvCxnSpPr>
        <p:spPr>
          <a:xfrm>
            <a:off x="1521252" y="3011543"/>
            <a:ext cx="147874" cy="37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8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50" grpId="0" animBg="1"/>
      <p:bldP spid="54" grpId="0" animBg="1"/>
      <p:bldP spid="55" grpId="0" animBg="1"/>
      <p:bldP spid="56" grpId="0" animBg="1"/>
      <p:bldP spid="18" grpId="0"/>
      <p:bldP spid="39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手繪多邊形 24">
            <a:extLst>
              <a:ext uri="{FF2B5EF4-FFF2-40B4-BE49-F238E27FC236}">
                <a16:creationId xmlns:a16="http://schemas.microsoft.com/office/drawing/2014/main" id="{6789ACE5-F669-AB41-B815-AEBC6419762B}"/>
              </a:ext>
            </a:extLst>
          </p:cNvPr>
          <p:cNvSpPr/>
          <p:nvPr/>
        </p:nvSpPr>
        <p:spPr>
          <a:xfrm>
            <a:off x="7677812" y="4396359"/>
            <a:ext cx="3476131" cy="1782333"/>
          </a:xfrm>
          <a:custGeom>
            <a:avLst/>
            <a:gdLst>
              <a:gd name="connsiteX0" fmla="*/ 0 w 3231931"/>
              <a:gd name="connsiteY0" fmla="*/ 0 h 2885109"/>
              <a:gd name="connsiteX1" fmla="*/ 1623848 w 3231931"/>
              <a:gd name="connsiteY1" fmla="*/ 2885090 h 2885109"/>
              <a:gd name="connsiteX2" fmla="*/ 3231931 w 3231931"/>
              <a:gd name="connsiteY2" fmla="*/ 47297 h 28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931" h="2885109">
                <a:moveTo>
                  <a:pt x="0" y="0"/>
                </a:moveTo>
                <a:cubicBezTo>
                  <a:pt x="542596" y="1438603"/>
                  <a:pt x="1085193" y="2877207"/>
                  <a:pt x="1623848" y="2885090"/>
                </a:cubicBezTo>
                <a:cubicBezTo>
                  <a:pt x="2162503" y="2892973"/>
                  <a:pt x="3121572" y="454573"/>
                  <a:pt x="3231931" y="4729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00A07B-D9ED-9E43-B7D3-1F02D43C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Optimization methods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65B007-D773-CF43-880E-00D22AEF8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6" t="5907" r="51759" b="5228"/>
          <a:stretch/>
        </p:blipFill>
        <p:spPr>
          <a:xfrm>
            <a:off x="218264" y="1698151"/>
            <a:ext cx="6673276" cy="3908290"/>
          </a:xfrm>
          <a:prstGeom prst="rect">
            <a:avLst/>
          </a:prstGeom>
        </p:spPr>
      </p:pic>
      <p:sp>
        <p:nvSpPr>
          <p:cNvPr id="13" name="CustomShape 2">
            <a:extLst>
              <a:ext uri="{FF2B5EF4-FFF2-40B4-BE49-F238E27FC236}">
                <a16:creationId xmlns:a16="http://schemas.microsoft.com/office/drawing/2014/main" id="{6A456AF3-462A-964C-8C2D-12A8767F5BC0}"/>
              </a:ext>
            </a:extLst>
          </p:cNvPr>
          <p:cNvSpPr/>
          <p:nvPr/>
        </p:nvSpPr>
        <p:spPr>
          <a:xfrm>
            <a:off x="505440" y="952585"/>
            <a:ext cx="10670400" cy="6742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5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Adagrad</a:t>
            </a:r>
            <a:endParaRPr lang="en-US" altLang="zh-TW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1BE7F7E-353E-6448-9831-5C1A83878238}"/>
              </a:ext>
            </a:extLst>
          </p:cNvPr>
          <p:cNvCxnSpPr>
            <a:cxnSpLocks/>
          </p:cNvCxnSpPr>
          <p:nvPr/>
        </p:nvCxnSpPr>
        <p:spPr>
          <a:xfrm flipV="1">
            <a:off x="1016848" y="1626840"/>
            <a:ext cx="0" cy="39796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5608EF3-4F53-6E4D-96A3-B43204979486}"/>
              </a:ext>
            </a:extLst>
          </p:cNvPr>
          <p:cNvCxnSpPr>
            <a:cxnSpLocks/>
          </p:cNvCxnSpPr>
          <p:nvPr/>
        </p:nvCxnSpPr>
        <p:spPr>
          <a:xfrm flipV="1">
            <a:off x="7432233" y="3570504"/>
            <a:ext cx="0" cy="2793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E4BD62B4-AA37-214F-812A-FD337EC0C769}"/>
              </a:ext>
            </a:extLst>
          </p:cNvPr>
          <p:cNvCxnSpPr>
            <a:cxnSpLocks/>
          </p:cNvCxnSpPr>
          <p:nvPr/>
        </p:nvCxnSpPr>
        <p:spPr>
          <a:xfrm>
            <a:off x="7396414" y="6385280"/>
            <a:ext cx="403358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E5E454AC-3955-EF4B-BC7B-1E363A09F9E2}"/>
              </a:ext>
            </a:extLst>
          </p:cNvPr>
          <p:cNvSpPr/>
          <p:nvPr/>
        </p:nvSpPr>
        <p:spPr>
          <a:xfrm>
            <a:off x="8483132" y="3669628"/>
            <a:ext cx="1841952" cy="2490014"/>
          </a:xfrm>
          <a:custGeom>
            <a:avLst/>
            <a:gdLst>
              <a:gd name="connsiteX0" fmla="*/ 0 w 3231931"/>
              <a:gd name="connsiteY0" fmla="*/ 0 h 2885109"/>
              <a:gd name="connsiteX1" fmla="*/ 1623848 w 3231931"/>
              <a:gd name="connsiteY1" fmla="*/ 2885090 h 2885109"/>
              <a:gd name="connsiteX2" fmla="*/ 3231931 w 3231931"/>
              <a:gd name="connsiteY2" fmla="*/ 47297 h 28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931" h="2885109">
                <a:moveTo>
                  <a:pt x="0" y="0"/>
                </a:moveTo>
                <a:cubicBezTo>
                  <a:pt x="542596" y="1438603"/>
                  <a:pt x="1085193" y="2877207"/>
                  <a:pt x="1623848" y="2885090"/>
                </a:cubicBezTo>
                <a:cubicBezTo>
                  <a:pt x="2162503" y="2892973"/>
                  <a:pt x="3121572" y="454573"/>
                  <a:pt x="3231931" y="4729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CDBCE649-A481-0341-B6C9-CCD017881820}"/>
              </a:ext>
            </a:extLst>
          </p:cNvPr>
          <p:cNvCxnSpPr>
            <a:cxnSpLocks/>
          </p:cNvCxnSpPr>
          <p:nvPr/>
        </p:nvCxnSpPr>
        <p:spPr>
          <a:xfrm flipV="1">
            <a:off x="382367" y="5159848"/>
            <a:ext cx="6576848" cy="1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手繪多邊形 35">
            <a:extLst>
              <a:ext uri="{FF2B5EF4-FFF2-40B4-BE49-F238E27FC236}">
                <a16:creationId xmlns:a16="http://schemas.microsoft.com/office/drawing/2014/main" id="{2958DAD7-203E-124E-AB35-1926871C284F}"/>
              </a:ext>
            </a:extLst>
          </p:cNvPr>
          <p:cNvSpPr/>
          <p:nvPr/>
        </p:nvSpPr>
        <p:spPr>
          <a:xfrm>
            <a:off x="7677813" y="5768252"/>
            <a:ext cx="3562754" cy="427128"/>
          </a:xfrm>
          <a:custGeom>
            <a:avLst/>
            <a:gdLst>
              <a:gd name="connsiteX0" fmla="*/ 0 w 3231931"/>
              <a:gd name="connsiteY0" fmla="*/ 0 h 2885109"/>
              <a:gd name="connsiteX1" fmla="*/ 1623848 w 3231931"/>
              <a:gd name="connsiteY1" fmla="*/ 2885090 h 2885109"/>
              <a:gd name="connsiteX2" fmla="*/ 3231931 w 3231931"/>
              <a:gd name="connsiteY2" fmla="*/ 47297 h 28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931" h="2885109">
                <a:moveTo>
                  <a:pt x="0" y="0"/>
                </a:moveTo>
                <a:cubicBezTo>
                  <a:pt x="542596" y="1438603"/>
                  <a:pt x="1085193" y="2877207"/>
                  <a:pt x="1623848" y="2885090"/>
                </a:cubicBezTo>
                <a:cubicBezTo>
                  <a:pt x="2162503" y="2892973"/>
                  <a:pt x="3121572" y="454573"/>
                  <a:pt x="3231931" y="472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3444581F-EE3E-9B45-B8AF-6C982D9F3FE3}"/>
              </a:ext>
            </a:extLst>
          </p:cNvPr>
          <p:cNvSpPr/>
          <p:nvPr/>
        </p:nvSpPr>
        <p:spPr>
          <a:xfrm>
            <a:off x="8527290" y="4184624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0ADCAA5A-A3BB-2D48-B7C7-23E8125BCC7E}"/>
              </a:ext>
            </a:extLst>
          </p:cNvPr>
          <p:cNvSpPr/>
          <p:nvPr/>
        </p:nvSpPr>
        <p:spPr>
          <a:xfrm>
            <a:off x="8522571" y="5990638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CF656F6A-4D5C-6A41-861F-5D362F06CE64}"/>
              </a:ext>
            </a:extLst>
          </p:cNvPr>
          <p:cNvSpPr/>
          <p:nvPr/>
        </p:nvSpPr>
        <p:spPr>
          <a:xfrm>
            <a:off x="8773643" y="5037678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69B2DF31-4711-1C4A-B26F-CD930E8C75BE}"/>
              </a:ext>
            </a:extLst>
          </p:cNvPr>
          <p:cNvSpPr/>
          <p:nvPr/>
        </p:nvSpPr>
        <p:spPr>
          <a:xfrm>
            <a:off x="8788307" y="6040843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090" name="直線箭頭接點 3089">
            <a:extLst>
              <a:ext uri="{FF2B5EF4-FFF2-40B4-BE49-F238E27FC236}">
                <a16:creationId xmlns:a16="http://schemas.microsoft.com/office/drawing/2014/main" id="{1536E408-CA1A-9F47-B8E1-2C487401F626}"/>
              </a:ext>
            </a:extLst>
          </p:cNvPr>
          <p:cNvCxnSpPr>
            <a:cxnSpLocks/>
          </p:cNvCxnSpPr>
          <p:nvPr/>
        </p:nvCxnSpPr>
        <p:spPr>
          <a:xfrm>
            <a:off x="8779977" y="4315728"/>
            <a:ext cx="190009" cy="68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97724510-63AE-5B42-B70C-9A98AE1A2616}"/>
              </a:ext>
            </a:extLst>
          </p:cNvPr>
          <p:cNvCxnSpPr>
            <a:cxnSpLocks/>
          </p:cNvCxnSpPr>
          <p:nvPr/>
        </p:nvCxnSpPr>
        <p:spPr>
          <a:xfrm>
            <a:off x="8700326" y="5969233"/>
            <a:ext cx="147874" cy="37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投影片編號版面配置區 2">
            <a:extLst>
              <a:ext uri="{FF2B5EF4-FFF2-40B4-BE49-F238E27FC236}">
                <a16:creationId xmlns:a16="http://schemas.microsoft.com/office/drawing/2014/main" id="{C7B4D793-CEB3-AE4D-BACA-09B9D29E7A5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175840" y="6505560"/>
            <a:ext cx="1112400" cy="256680"/>
          </a:xfrm>
        </p:spPr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22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C081F6-1E8F-7545-88A0-3A4D35FC964D}"/>
              </a:ext>
            </a:extLst>
          </p:cNvPr>
          <p:cNvSpPr/>
          <p:nvPr/>
        </p:nvSpPr>
        <p:spPr>
          <a:xfrm>
            <a:off x="7396414" y="969135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 err="1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Adagrad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26D8B25-8B51-E242-A3F4-11283B4DF88F}"/>
                  </a:ext>
                </a:extLst>
              </p:cNvPr>
              <p:cNvSpPr txBox="1"/>
              <p:nvPr/>
            </p:nvSpPr>
            <p:spPr>
              <a:xfrm>
                <a:off x="7396414" y="1404430"/>
                <a:ext cx="3552511" cy="1057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TW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TW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kumimoji="1" lang="en-US" altLang="zh-TW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26D8B25-8B51-E242-A3F4-11283B4DF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14" y="1404430"/>
                <a:ext cx="3552511" cy="1057212"/>
              </a:xfrm>
              <a:prstGeom prst="rect">
                <a:avLst/>
              </a:prstGeom>
              <a:blipFill>
                <a:blip r:embed="rId4"/>
                <a:stretch>
                  <a:fillRect l="-2135" t="-1190" r="-1423" b="-3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橢圓 38">
            <a:extLst>
              <a:ext uri="{FF2B5EF4-FFF2-40B4-BE49-F238E27FC236}">
                <a16:creationId xmlns:a16="http://schemas.microsoft.com/office/drawing/2014/main" id="{BE907AA0-B750-A249-96B6-99F0990AFDD2}"/>
              </a:ext>
            </a:extLst>
          </p:cNvPr>
          <p:cNvSpPr/>
          <p:nvPr/>
        </p:nvSpPr>
        <p:spPr>
          <a:xfrm>
            <a:off x="1188381" y="2153446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D0B2DBFC-890C-4744-ABFA-3CB72D964F73}"/>
              </a:ext>
            </a:extLst>
          </p:cNvPr>
          <p:cNvCxnSpPr>
            <a:cxnSpLocks/>
          </p:cNvCxnSpPr>
          <p:nvPr/>
        </p:nvCxnSpPr>
        <p:spPr>
          <a:xfrm>
            <a:off x="1313991" y="2312485"/>
            <a:ext cx="190009" cy="68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>
            <a:extLst>
              <a:ext uri="{FF2B5EF4-FFF2-40B4-BE49-F238E27FC236}">
                <a16:creationId xmlns:a16="http://schemas.microsoft.com/office/drawing/2014/main" id="{46F2F11A-85C3-8B4C-A29D-13155DD78AFE}"/>
              </a:ext>
            </a:extLst>
          </p:cNvPr>
          <p:cNvSpPr/>
          <p:nvPr/>
        </p:nvSpPr>
        <p:spPr>
          <a:xfrm>
            <a:off x="1654930" y="3001030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3F5D9FE4-8C9F-A144-ACD2-E58CB436CB3C}"/>
              </a:ext>
            </a:extLst>
          </p:cNvPr>
          <p:cNvCxnSpPr>
            <a:cxnSpLocks/>
          </p:cNvCxnSpPr>
          <p:nvPr/>
        </p:nvCxnSpPr>
        <p:spPr>
          <a:xfrm>
            <a:off x="1521252" y="3011543"/>
            <a:ext cx="147874" cy="37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B92E88E-954A-9147-9EE4-297D31944AC3}"/>
                  </a:ext>
                </a:extLst>
              </p:cNvPr>
              <p:cNvSpPr/>
              <p:nvPr/>
            </p:nvSpPr>
            <p:spPr>
              <a:xfrm>
                <a:off x="7360848" y="2586592"/>
                <a:ext cx="3028265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kumimoji="1" lang="en-US" altLang="zh-TW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TW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TW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32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B92E88E-954A-9147-9EE4-297D31944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848" y="2586592"/>
                <a:ext cx="3028265" cy="5959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674D730D-F0AE-9240-B657-3238A3AF639A}"/>
              </a:ext>
            </a:extLst>
          </p:cNvPr>
          <p:cNvSpPr/>
          <p:nvPr/>
        </p:nvSpPr>
        <p:spPr>
          <a:xfrm>
            <a:off x="9283741" y="3089282"/>
            <a:ext cx="208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Statistical Analysis</a:t>
            </a:r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CE47B076-7DF5-5B45-8F84-05DEF340CE78}"/>
              </a:ext>
            </a:extLst>
          </p:cNvPr>
          <p:cNvCxnSpPr>
            <a:cxnSpLocks/>
          </p:cNvCxnSpPr>
          <p:nvPr/>
        </p:nvCxnSpPr>
        <p:spPr>
          <a:xfrm>
            <a:off x="8685587" y="5450627"/>
            <a:ext cx="203892" cy="261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彎箭號 37">
            <a:extLst>
              <a:ext uri="{FF2B5EF4-FFF2-40B4-BE49-F238E27FC236}">
                <a16:creationId xmlns:a16="http://schemas.microsoft.com/office/drawing/2014/main" id="{6267AB4F-4CCC-BA49-A8D2-F38CA8644C0B}"/>
              </a:ext>
            </a:extLst>
          </p:cNvPr>
          <p:cNvSpPr/>
          <p:nvPr/>
        </p:nvSpPr>
        <p:spPr>
          <a:xfrm rot="18235623">
            <a:off x="7743893" y="5021814"/>
            <a:ext cx="435305" cy="5709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1" name="右彎箭號 40">
            <a:extLst>
              <a:ext uri="{FF2B5EF4-FFF2-40B4-BE49-F238E27FC236}">
                <a16:creationId xmlns:a16="http://schemas.microsoft.com/office/drawing/2014/main" id="{51B27606-8DD5-3A40-A70A-156839565D6D}"/>
              </a:ext>
            </a:extLst>
          </p:cNvPr>
          <p:cNvSpPr/>
          <p:nvPr/>
        </p:nvSpPr>
        <p:spPr>
          <a:xfrm rot="18235623" flipH="1">
            <a:off x="8115244" y="4447790"/>
            <a:ext cx="428025" cy="570972"/>
          </a:xfrm>
          <a:prstGeom prst="ben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5824EC81-0F18-FC45-B352-BDCDC54F07D0}"/>
              </a:ext>
            </a:extLst>
          </p:cNvPr>
          <p:cNvCxnSpPr>
            <a:cxnSpLocks/>
          </p:cNvCxnSpPr>
          <p:nvPr/>
        </p:nvCxnSpPr>
        <p:spPr>
          <a:xfrm>
            <a:off x="8546540" y="3485566"/>
            <a:ext cx="190009" cy="68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4AF94A9E-0FB7-634C-A7AE-1B7C81692466}"/>
              </a:ext>
            </a:extLst>
          </p:cNvPr>
          <p:cNvCxnSpPr>
            <a:cxnSpLocks/>
          </p:cNvCxnSpPr>
          <p:nvPr/>
        </p:nvCxnSpPr>
        <p:spPr>
          <a:xfrm>
            <a:off x="9040052" y="5217277"/>
            <a:ext cx="190009" cy="68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281BB3EF-A91D-E347-AFC7-D6EBCA535DEB}"/>
              </a:ext>
            </a:extLst>
          </p:cNvPr>
          <p:cNvCxnSpPr>
            <a:cxnSpLocks/>
          </p:cNvCxnSpPr>
          <p:nvPr/>
        </p:nvCxnSpPr>
        <p:spPr>
          <a:xfrm>
            <a:off x="8361541" y="5886033"/>
            <a:ext cx="147874" cy="37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792E193-86D2-134F-A52B-C9D262FD554C}"/>
              </a:ext>
            </a:extLst>
          </p:cNvPr>
          <p:cNvCxnSpPr>
            <a:cxnSpLocks/>
          </p:cNvCxnSpPr>
          <p:nvPr/>
        </p:nvCxnSpPr>
        <p:spPr>
          <a:xfrm>
            <a:off x="8079807" y="5794807"/>
            <a:ext cx="147874" cy="37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05AD7D3-3223-B84F-9108-25E58770CB73}"/>
                  </a:ext>
                </a:extLst>
              </p:cNvPr>
              <p:cNvSpPr txBox="1"/>
              <p:nvPr/>
            </p:nvSpPr>
            <p:spPr>
              <a:xfrm>
                <a:off x="8611448" y="3569393"/>
                <a:ext cx="489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05AD7D3-3223-B84F-9108-25E58770C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448" y="3569393"/>
                <a:ext cx="489301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DA197A71-E40C-4E47-A642-B59CCDAA9761}"/>
                  </a:ext>
                </a:extLst>
              </p:cNvPr>
              <p:cNvSpPr txBox="1"/>
              <p:nvPr/>
            </p:nvSpPr>
            <p:spPr>
              <a:xfrm>
                <a:off x="8846926" y="4327537"/>
                <a:ext cx="483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DA197A71-E40C-4E47-A642-B59CCDAA9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926" y="4327537"/>
                <a:ext cx="483979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92FFB93-E665-8A48-9774-E6E3F900EA86}"/>
                  </a:ext>
                </a:extLst>
              </p:cNvPr>
              <p:cNvSpPr txBox="1"/>
              <p:nvPr/>
            </p:nvSpPr>
            <p:spPr>
              <a:xfrm>
                <a:off x="9056638" y="5290576"/>
                <a:ext cx="489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92FFB93-E665-8A48-9774-E6E3F900E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638" y="5290576"/>
                <a:ext cx="48930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9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/>
      <p:bldP spid="38" grpId="0" animBg="1"/>
      <p:bldP spid="41" grpId="0" animBg="1"/>
      <p:bldP spid="12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00A07B-D9ED-9E43-B7D3-1F02D43C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Optimization methods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65B007-D773-CF43-880E-00D22AEF8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6" t="5907" r="51759" b="5228"/>
          <a:stretch/>
        </p:blipFill>
        <p:spPr>
          <a:xfrm>
            <a:off x="218264" y="1698151"/>
            <a:ext cx="6669366" cy="3906000"/>
          </a:xfrm>
          <a:prstGeom prst="rect">
            <a:avLst/>
          </a:prstGeom>
        </p:spPr>
      </p:pic>
      <p:sp>
        <p:nvSpPr>
          <p:cNvPr id="13" name="CustomShape 2">
            <a:extLst>
              <a:ext uri="{FF2B5EF4-FFF2-40B4-BE49-F238E27FC236}">
                <a16:creationId xmlns:a16="http://schemas.microsoft.com/office/drawing/2014/main" id="{6A456AF3-462A-964C-8C2D-12A8767F5BC0}"/>
              </a:ext>
            </a:extLst>
          </p:cNvPr>
          <p:cNvSpPr/>
          <p:nvPr/>
        </p:nvSpPr>
        <p:spPr>
          <a:xfrm>
            <a:off x="505440" y="952585"/>
            <a:ext cx="10670400" cy="6742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5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Adagrad</a:t>
            </a:r>
            <a:endParaRPr lang="en-US" altLang="zh-TW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41BE7F7E-353E-6448-9831-5C1A83878238}"/>
              </a:ext>
            </a:extLst>
          </p:cNvPr>
          <p:cNvCxnSpPr>
            <a:cxnSpLocks/>
          </p:cNvCxnSpPr>
          <p:nvPr/>
        </p:nvCxnSpPr>
        <p:spPr>
          <a:xfrm flipV="1">
            <a:off x="1016848" y="1626840"/>
            <a:ext cx="0" cy="39796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CDBCE649-A481-0341-B6C9-CCD017881820}"/>
              </a:ext>
            </a:extLst>
          </p:cNvPr>
          <p:cNvCxnSpPr>
            <a:cxnSpLocks/>
          </p:cNvCxnSpPr>
          <p:nvPr/>
        </p:nvCxnSpPr>
        <p:spPr>
          <a:xfrm flipV="1">
            <a:off x="382367" y="5159848"/>
            <a:ext cx="6576848" cy="1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投影片編號版面配置區 2">
            <a:extLst>
              <a:ext uri="{FF2B5EF4-FFF2-40B4-BE49-F238E27FC236}">
                <a16:creationId xmlns:a16="http://schemas.microsoft.com/office/drawing/2014/main" id="{C7B4D793-CEB3-AE4D-BACA-09B9D29E7A5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175840" y="6505560"/>
            <a:ext cx="1112400" cy="256680"/>
          </a:xfrm>
        </p:spPr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23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C081F6-1E8F-7545-88A0-3A4D35FC964D}"/>
              </a:ext>
            </a:extLst>
          </p:cNvPr>
          <p:cNvSpPr/>
          <p:nvPr/>
        </p:nvSpPr>
        <p:spPr>
          <a:xfrm>
            <a:off x="7396414" y="969135"/>
            <a:ext cx="1433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2400" b="1" dirty="0" err="1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</a:rPr>
              <a:t>Adagrad</a:t>
            </a:r>
            <a:endParaRPr kumimoji="1" lang="zh-TW" altLang="en-US" sz="2400" b="1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26D8B25-8B51-E242-A3F4-11283B4DF88F}"/>
                  </a:ext>
                </a:extLst>
              </p:cNvPr>
              <p:cNvSpPr txBox="1"/>
              <p:nvPr/>
            </p:nvSpPr>
            <p:spPr>
              <a:xfrm>
                <a:off x="7396414" y="1404430"/>
                <a:ext cx="3552511" cy="10572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TW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TW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kumimoji="1" lang="en-US" altLang="zh-TW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TW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zh-TW" altLang="en-US" sz="3200" dirty="0"/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26D8B25-8B51-E242-A3F4-11283B4DF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14" y="1404430"/>
                <a:ext cx="3552511" cy="1057212"/>
              </a:xfrm>
              <a:prstGeom prst="rect">
                <a:avLst/>
              </a:prstGeom>
              <a:blipFill>
                <a:blip r:embed="rId4"/>
                <a:stretch>
                  <a:fillRect l="-2135" t="-1190" r="-1423" b="-3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橢圓 38">
            <a:extLst>
              <a:ext uri="{FF2B5EF4-FFF2-40B4-BE49-F238E27FC236}">
                <a16:creationId xmlns:a16="http://schemas.microsoft.com/office/drawing/2014/main" id="{BE907AA0-B750-A249-96B6-99F0990AFDD2}"/>
              </a:ext>
            </a:extLst>
          </p:cNvPr>
          <p:cNvSpPr/>
          <p:nvPr/>
        </p:nvSpPr>
        <p:spPr>
          <a:xfrm>
            <a:off x="1188381" y="2153446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D0B2DBFC-890C-4744-ABFA-3CB72D964F73}"/>
              </a:ext>
            </a:extLst>
          </p:cNvPr>
          <p:cNvCxnSpPr>
            <a:cxnSpLocks/>
          </p:cNvCxnSpPr>
          <p:nvPr/>
        </p:nvCxnSpPr>
        <p:spPr>
          <a:xfrm>
            <a:off x="1313991" y="2312485"/>
            <a:ext cx="190009" cy="68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>
            <a:extLst>
              <a:ext uri="{FF2B5EF4-FFF2-40B4-BE49-F238E27FC236}">
                <a16:creationId xmlns:a16="http://schemas.microsoft.com/office/drawing/2014/main" id="{46F2F11A-85C3-8B4C-A29D-13155DD78AFE}"/>
              </a:ext>
            </a:extLst>
          </p:cNvPr>
          <p:cNvSpPr/>
          <p:nvPr/>
        </p:nvSpPr>
        <p:spPr>
          <a:xfrm>
            <a:off x="1654930" y="3001030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3F5D9FE4-8C9F-A144-ACD2-E58CB436CB3C}"/>
              </a:ext>
            </a:extLst>
          </p:cNvPr>
          <p:cNvCxnSpPr>
            <a:cxnSpLocks/>
          </p:cNvCxnSpPr>
          <p:nvPr/>
        </p:nvCxnSpPr>
        <p:spPr>
          <a:xfrm>
            <a:off x="1521252" y="3011543"/>
            <a:ext cx="147874" cy="37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B92E88E-954A-9147-9EE4-297D31944AC3}"/>
                  </a:ext>
                </a:extLst>
              </p:cNvPr>
              <p:cNvSpPr/>
              <p:nvPr/>
            </p:nvSpPr>
            <p:spPr>
              <a:xfrm>
                <a:off x="7360848" y="2586592"/>
                <a:ext cx="3028265" cy="595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kumimoji="1" lang="en-US" altLang="zh-TW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kumimoji="1" lang="en-US" altLang="zh-TW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TW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kumimoji="1" lang="en-US" altLang="zh-TW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TW" altLang="en-US" sz="3200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3B92E88E-954A-9147-9EE4-297D31944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848" y="2586592"/>
                <a:ext cx="3028265" cy="5959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674D730D-F0AE-9240-B657-3238A3AF639A}"/>
              </a:ext>
            </a:extLst>
          </p:cNvPr>
          <p:cNvSpPr/>
          <p:nvPr/>
        </p:nvSpPr>
        <p:spPr>
          <a:xfrm>
            <a:off x="9283741" y="3089282"/>
            <a:ext cx="208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Statistical Analysis</a:t>
            </a:r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26E864F2-7342-214E-93E3-B80E1A3B92B7}"/>
              </a:ext>
            </a:extLst>
          </p:cNvPr>
          <p:cNvCxnSpPr>
            <a:cxnSpLocks/>
          </p:cNvCxnSpPr>
          <p:nvPr/>
        </p:nvCxnSpPr>
        <p:spPr>
          <a:xfrm>
            <a:off x="1404852" y="2330957"/>
            <a:ext cx="203892" cy="261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134D6013-7A14-B44A-9649-97F42ED9D0CA}"/>
              </a:ext>
            </a:extLst>
          </p:cNvPr>
          <p:cNvCxnSpPr>
            <a:cxnSpLocks/>
          </p:cNvCxnSpPr>
          <p:nvPr/>
        </p:nvCxnSpPr>
        <p:spPr>
          <a:xfrm>
            <a:off x="1638663" y="2603720"/>
            <a:ext cx="203892" cy="261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FF44901B-4EE7-9543-9987-540CC706F13A}"/>
              </a:ext>
            </a:extLst>
          </p:cNvPr>
          <p:cNvCxnSpPr>
            <a:cxnSpLocks/>
          </p:cNvCxnSpPr>
          <p:nvPr/>
        </p:nvCxnSpPr>
        <p:spPr>
          <a:xfrm>
            <a:off x="1832685" y="3070900"/>
            <a:ext cx="80928" cy="499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FE404587-EA16-864F-AD9E-CE3ADFB0CB85}"/>
              </a:ext>
            </a:extLst>
          </p:cNvPr>
          <p:cNvCxnSpPr>
            <a:cxnSpLocks/>
          </p:cNvCxnSpPr>
          <p:nvPr/>
        </p:nvCxnSpPr>
        <p:spPr>
          <a:xfrm>
            <a:off x="1913613" y="3570504"/>
            <a:ext cx="1343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6E69519F-8B31-4447-8644-0ED09377E924}"/>
              </a:ext>
            </a:extLst>
          </p:cNvPr>
          <p:cNvCxnSpPr>
            <a:cxnSpLocks/>
          </p:cNvCxnSpPr>
          <p:nvPr/>
        </p:nvCxnSpPr>
        <p:spPr>
          <a:xfrm>
            <a:off x="2037046" y="3570504"/>
            <a:ext cx="1343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130211CD-59CC-2943-AB3D-C3E42508D765}"/>
              </a:ext>
            </a:extLst>
          </p:cNvPr>
          <p:cNvCxnSpPr>
            <a:cxnSpLocks/>
          </p:cNvCxnSpPr>
          <p:nvPr/>
        </p:nvCxnSpPr>
        <p:spPr>
          <a:xfrm>
            <a:off x="2165954" y="3581454"/>
            <a:ext cx="1343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04A081BF-33A6-FB42-8EC6-F96B03C7EB85}"/>
              </a:ext>
            </a:extLst>
          </p:cNvPr>
          <p:cNvSpPr/>
          <p:nvPr/>
        </p:nvSpPr>
        <p:spPr>
          <a:xfrm>
            <a:off x="2288096" y="3498791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5412610E-06A0-EA4A-8D01-1549F1EE27A4}"/>
              </a:ext>
            </a:extLst>
          </p:cNvPr>
          <p:cNvSpPr/>
          <p:nvPr/>
        </p:nvSpPr>
        <p:spPr>
          <a:xfrm>
            <a:off x="1859291" y="2831052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AE2591B-998C-7D4D-929A-5D43B44B4348}"/>
              </a:ext>
            </a:extLst>
          </p:cNvPr>
          <p:cNvCxnSpPr>
            <a:cxnSpLocks/>
          </p:cNvCxnSpPr>
          <p:nvPr/>
        </p:nvCxnSpPr>
        <p:spPr>
          <a:xfrm>
            <a:off x="2029772" y="3011543"/>
            <a:ext cx="270552" cy="2046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D14B9D14-B44E-7947-8038-0C9F0957EE70}"/>
              </a:ext>
            </a:extLst>
          </p:cNvPr>
          <p:cNvCxnSpPr>
            <a:cxnSpLocks/>
          </p:cNvCxnSpPr>
          <p:nvPr/>
        </p:nvCxnSpPr>
        <p:spPr>
          <a:xfrm>
            <a:off x="2300324" y="3210874"/>
            <a:ext cx="270552" cy="2046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>
            <a:extLst>
              <a:ext uri="{FF2B5EF4-FFF2-40B4-BE49-F238E27FC236}">
                <a16:creationId xmlns:a16="http://schemas.microsoft.com/office/drawing/2014/main" id="{696AE8EC-07B2-3341-90AE-9BA9F5094974}"/>
              </a:ext>
            </a:extLst>
          </p:cNvPr>
          <p:cNvSpPr/>
          <p:nvPr/>
        </p:nvSpPr>
        <p:spPr>
          <a:xfrm>
            <a:off x="2570876" y="3379702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B8518BAC-3CED-3D4E-8B4E-C241085EC085}"/>
              </a:ext>
            </a:extLst>
          </p:cNvPr>
          <p:cNvCxnSpPr>
            <a:cxnSpLocks/>
          </p:cNvCxnSpPr>
          <p:nvPr/>
        </p:nvCxnSpPr>
        <p:spPr>
          <a:xfrm>
            <a:off x="2760770" y="3498791"/>
            <a:ext cx="332138" cy="39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82A72225-6456-1C45-99FC-30E7BDFDE55E}"/>
              </a:ext>
            </a:extLst>
          </p:cNvPr>
          <p:cNvCxnSpPr>
            <a:cxnSpLocks/>
          </p:cNvCxnSpPr>
          <p:nvPr/>
        </p:nvCxnSpPr>
        <p:spPr>
          <a:xfrm>
            <a:off x="3096615" y="3538360"/>
            <a:ext cx="332138" cy="39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83559232-EF17-4244-8E72-C45A7D6DB3BC}"/>
              </a:ext>
            </a:extLst>
          </p:cNvPr>
          <p:cNvSpPr/>
          <p:nvPr/>
        </p:nvSpPr>
        <p:spPr>
          <a:xfrm>
            <a:off x="3462664" y="3492112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手繪多邊形 60">
            <a:extLst>
              <a:ext uri="{FF2B5EF4-FFF2-40B4-BE49-F238E27FC236}">
                <a16:creationId xmlns:a16="http://schemas.microsoft.com/office/drawing/2014/main" id="{4BB3B588-FCEA-F64E-936B-E9AC9C5C4D6A}"/>
              </a:ext>
            </a:extLst>
          </p:cNvPr>
          <p:cNvSpPr/>
          <p:nvPr/>
        </p:nvSpPr>
        <p:spPr>
          <a:xfrm>
            <a:off x="7677812" y="4396359"/>
            <a:ext cx="3476131" cy="1782333"/>
          </a:xfrm>
          <a:custGeom>
            <a:avLst/>
            <a:gdLst>
              <a:gd name="connsiteX0" fmla="*/ 0 w 3231931"/>
              <a:gd name="connsiteY0" fmla="*/ 0 h 2885109"/>
              <a:gd name="connsiteX1" fmla="*/ 1623848 w 3231931"/>
              <a:gd name="connsiteY1" fmla="*/ 2885090 h 2885109"/>
              <a:gd name="connsiteX2" fmla="*/ 3231931 w 3231931"/>
              <a:gd name="connsiteY2" fmla="*/ 47297 h 28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931" h="2885109">
                <a:moveTo>
                  <a:pt x="0" y="0"/>
                </a:moveTo>
                <a:cubicBezTo>
                  <a:pt x="542596" y="1438603"/>
                  <a:pt x="1085193" y="2877207"/>
                  <a:pt x="1623848" y="2885090"/>
                </a:cubicBezTo>
                <a:cubicBezTo>
                  <a:pt x="2162503" y="2892973"/>
                  <a:pt x="3121572" y="454573"/>
                  <a:pt x="3231931" y="47297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95CAF759-6B08-3349-A0DF-8BF036E398D6}"/>
              </a:ext>
            </a:extLst>
          </p:cNvPr>
          <p:cNvCxnSpPr>
            <a:cxnSpLocks/>
          </p:cNvCxnSpPr>
          <p:nvPr/>
        </p:nvCxnSpPr>
        <p:spPr>
          <a:xfrm flipV="1">
            <a:off x="7432233" y="3570504"/>
            <a:ext cx="0" cy="2793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40D5533A-4B88-D24B-A5C2-36D78F1F5117}"/>
              </a:ext>
            </a:extLst>
          </p:cNvPr>
          <p:cNvCxnSpPr>
            <a:cxnSpLocks/>
          </p:cNvCxnSpPr>
          <p:nvPr/>
        </p:nvCxnSpPr>
        <p:spPr>
          <a:xfrm>
            <a:off x="7396414" y="6385280"/>
            <a:ext cx="403358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手繪多邊形 63">
            <a:extLst>
              <a:ext uri="{FF2B5EF4-FFF2-40B4-BE49-F238E27FC236}">
                <a16:creationId xmlns:a16="http://schemas.microsoft.com/office/drawing/2014/main" id="{76F26404-6FCA-D044-94B3-724DD6B7642D}"/>
              </a:ext>
            </a:extLst>
          </p:cNvPr>
          <p:cNvSpPr/>
          <p:nvPr/>
        </p:nvSpPr>
        <p:spPr>
          <a:xfrm>
            <a:off x="8483132" y="3669628"/>
            <a:ext cx="1841952" cy="2490014"/>
          </a:xfrm>
          <a:custGeom>
            <a:avLst/>
            <a:gdLst>
              <a:gd name="connsiteX0" fmla="*/ 0 w 3231931"/>
              <a:gd name="connsiteY0" fmla="*/ 0 h 2885109"/>
              <a:gd name="connsiteX1" fmla="*/ 1623848 w 3231931"/>
              <a:gd name="connsiteY1" fmla="*/ 2885090 h 2885109"/>
              <a:gd name="connsiteX2" fmla="*/ 3231931 w 3231931"/>
              <a:gd name="connsiteY2" fmla="*/ 47297 h 28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931" h="2885109">
                <a:moveTo>
                  <a:pt x="0" y="0"/>
                </a:moveTo>
                <a:cubicBezTo>
                  <a:pt x="542596" y="1438603"/>
                  <a:pt x="1085193" y="2877207"/>
                  <a:pt x="1623848" y="2885090"/>
                </a:cubicBezTo>
                <a:cubicBezTo>
                  <a:pt x="2162503" y="2892973"/>
                  <a:pt x="3121572" y="454573"/>
                  <a:pt x="3231931" y="4729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手繪多邊形 64">
            <a:extLst>
              <a:ext uri="{FF2B5EF4-FFF2-40B4-BE49-F238E27FC236}">
                <a16:creationId xmlns:a16="http://schemas.microsoft.com/office/drawing/2014/main" id="{7CC135CA-1EF2-4142-9CFB-504A859F20E6}"/>
              </a:ext>
            </a:extLst>
          </p:cNvPr>
          <p:cNvSpPr/>
          <p:nvPr/>
        </p:nvSpPr>
        <p:spPr>
          <a:xfrm>
            <a:off x="7677813" y="5768252"/>
            <a:ext cx="3562754" cy="427128"/>
          </a:xfrm>
          <a:custGeom>
            <a:avLst/>
            <a:gdLst>
              <a:gd name="connsiteX0" fmla="*/ 0 w 3231931"/>
              <a:gd name="connsiteY0" fmla="*/ 0 h 2885109"/>
              <a:gd name="connsiteX1" fmla="*/ 1623848 w 3231931"/>
              <a:gd name="connsiteY1" fmla="*/ 2885090 h 2885109"/>
              <a:gd name="connsiteX2" fmla="*/ 3231931 w 3231931"/>
              <a:gd name="connsiteY2" fmla="*/ 47297 h 28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1931" h="2885109">
                <a:moveTo>
                  <a:pt x="0" y="0"/>
                </a:moveTo>
                <a:cubicBezTo>
                  <a:pt x="542596" y="1438603"/>
                  <a:pt x="1085193" y="2877207"/>
                  <a:pt x="1623848" y="2885090"/>
                </a:cubicBezTo>
                <a:cubicBezTo>
                  <a:pt x="2162503" y="2892973"/>
                  <a:pt x="3121572" y="454573"/>
                  <a:pt x="3231931" y="472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2BF04C33-86F2-3D49-ABAF-693064A2C4A7}"/>
              </a:ext>
            </a:extLst>
          </p:cNvPr>
          <p:cNvSpPr/>
          <p:nvPr/>
        </p:nvSpPr>
        <p:spPr>
          <a:xfrm>
            <a:off x="8527290" y="4184624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B4283932-CCB3-8F48-AAAC-FD59E984CD6E}"/>
              </a:ext>
            </a:extLst>
          </p:cNvPr>
          <p:cNvSpPr/>
          <p:nvPr/>
        </p:nvSpPr>
        <p:spPr>
          <a:xfrm>
            <a:off x="8522571" y="5990638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F242FD6B-3BC3-7F41-BF40-C9F438D55738}"/>
              </a:ext>
            </a:extLst>
          </p:cNvPr>
          <p:cNvSpPr/>
          <p:nvPr/>
        </p:nvSpPr>
        <p:spPr>
          <a:xfrm>
            <a:off x="8773643" y="5037678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ED9528BE-4B6C-D245-B78B-DD3A1FF801BB}"/>
              </a:ext>
            </a:extLst>
          </p:cNvPr>
          <p:cNvSpPr/>
          <p:nvPr/>
        </p:nvSpPr>
        <p:spPr>
          <a:xfrm>
            <a:off x="8788307" y="6040843"/>
            <a:ext cx="177755" cy="15903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CF0111D0-9686-7349-B0A9-43F8B29E8AC0}"/>
              </a:ext>
            </a:extLst>
          </p:cNvPr>
          <p:cNvCxnSpPr>
            <a:cxnSpLocks/>
          </p:cNvCxnSpPr>
          <p:nvPr/>
        </p:nvCxnSpPr>
        <p:spPr>
          <a:xfrm>
            <a:off x="8779977" y="4315728"/>
            <a:ext cx="190009" cy="68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935A4232-9B75-B64B-9410-17640FFCCCE6}"/>
              </a:ext>
            </a:extLst>
          </p:cNvPr>
          <p:cNvCxnSpPr>
            <a:cxnSpLocks/>
          </p:cNvCxnSpPr>
          <p:nvPr/>
        </p:nvCxnSpPr>
        <p:spPr>
          <a:xfrm>
            <a:off x="8700326" y="5969233"/>
            <a:ext cx="147874" cy="37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6E6CC6C5-33AE-9F4E-89B2-0D24C3A08B0C}"/>
              </a:ext>
            </a:extLst>
          </p:cNvPr>
          <p:cNvCxnSpPr>
            <a:cxnSpLocks/>
          </p:cNvCxnSpPr>
          <p:nvPr/>
        </p:nvCxnSpPr>
        <p:spPr>
          <a:xfrm>
            <a:off x="8685587" y="5450627"/>
            <a:ext cx="203892" cy="261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右彎箭號 72">
            <a:extLst>
              <a:ext uri="{FF2B5EF4-FFF2-40B4-BE49-F238E27FC236}">
                <a16:creationId xmlns:a16="http://schemas.microsoft.com/office/drawing/2014/main" id="{0C18A78F-2734-5747-BF36-6ACAEA8DAB40}"/>
              </a:ext>
            </a:extLst>
          </p:cNvPr>
          <p:cNvSpPr/>
          <p:nvPr/>
        </p:nvSpPr>
        <p:spPr>
          <a:xfrm rot="18235623">
            <a:off x="7743893" y="5021814"/>
            <a:ext cx="435305" cy="5709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4" name="右彎箭號 73">
            <a:extLst>
              <a:ext uri="{FF2B5EF4-FFF2-40B4-BE49-F238E27FC236}">
                <a16:creationId xmlns:a16="http://schemas.microsoft.com/office/drawing/2014/main" id="{C156D9EE-AA95-1A44-8E61-FBA39F4A8C76}"/>
              </a:ext>
            </a:extLst>
          </p:cNvPr>
          <p:cNvSpPr/>
          <p:nvPr/>
        </p:nvSpPr>
        <p:spPr>
          <a:xfrm rot="18235623" flipH="1">
            <a:off x="8115244" y="4447790"/>
            <a:ext cx="428025" cy="570972"/>
          </a:xfrm>
          <a:prstGeom prst="ben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3B2E0AEF-F529-AE4E-909A-643FC68FEF60}"/>
              </a:ext>
            </a:extLst>
          </p:cNvPr>
          <p:cNvCxnSpPr>
            <a:cxnSpLocks/>
          </p:cNvCxnSpPr>
          <p:nvPr/>
        </p:nvCxnSpPr>
        <p:spPr>
          <a:xfrm>
            <a:off x="8546540" y="3485566"/>
            <a:ext cx="190009" cy="68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ED8846B4-592D-6E4A-B449-22715E68D1D3}"/>
              </a:ext>
            </a:extLst>
          </p:cNvPr>
          <p:cNvCxnSpPr>
            <a:cxnSpLocks/>
          </p:cNvCxnSpPr>
          <p:nvPr/>
        </p:nvCxnSpPr>
        <p:spPr>
          <a:xfrm>
            <a:off x="9040052" y="5217277"/>
            <a:ext cx="190009" cy="68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09BA3DA5-3B3A-A046-9094-A2BEEC90C4EE}"/>
              </a:ext>
            </a:extLst>
          </p:cNvPr>
          <p:cNvCxnSpPr>
            <a:cxnSpLocks/>
          </p:cNvCxnSpPr>
          <p:nvPr/>
        </p:nvCxnSpPr>
        <p:spPr>
          <a:xfrm>
            <a:off x="8361541" y="5886033"/>
            <a:ext cx="147874" cy="37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CD69F90C-1CAB-5A43-BBE1-5BAF6F438F6C}"/>
              </a:ext>
            </a:extLst>
          </p:cNvPr>
          <p:cNvCxnSpPr>
            <a:cxnSpLocks/>
          </p:cNvCxnSpPr>
          <p:nvPr/>
        </p:nvCxnSpPr>
        <p:spPr>
          <a:xfrm>
            <a:off x="8079807" y="5794807"/>
            <a:ext cx="147874" cy="37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7C145974-3BC7-6F43-89BA-3E2C59CDC480}"/>
                  </a:ext>
                </a:extLst>
              </p:cNvPr>
              <p:cNvSpPr txBox="1"/>
              <p:nvPr/>
            </p:nvSpPr>
            <p:spPr>
              <a:xfrm>
                <a:off x="8611448" y="3569393"/>
                <a:ext cx="4893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7C145974-3BC7-6F43-89BA-3E2C59CD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448" y="3569393"/>
                <a:ext cx="489301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CD35C639-039F-EA43-A272-D5D2C4F5B6DE}"/>
                  </a:ext>
                </a:extLst>
              </p:cNvPr>
              <p:cNvSpPr txBox="1"/>
              <p:nvPr/>
            </p:nvSpPr>
            <p:spPr>
              <a:xfrm>
                <a:off x="8846926" y="4327537"/>
                <a:ext cx="483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CD35C639-039F-EA43-A272-D5D2C4F5B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926" y="4327537"/>
                <a:ext cx="483979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F8FDFEB7-73A0-054A-B577-3E331E2BC997}"/>
                  </a:ext>
                </a:extLst>
              </p:cNvPr>
              <p:cNvSpPr txBox="1"/>
              <p:nvPr/>
            </p:nvSpPr>
            <p:spPr>
              <a:xfrm>
                <a:off x="9056638" y="5290576"/>
                <a:ext cx="4893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F8FDFEB7-73A0-054A-B577-3E331E2B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638" y="5290576"/>
                <a:ext cx="489300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7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2" grpId="0" animBg="1"/>
      <p:bldP spid="6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00A07B-D9ED-9E43-B7D3-1F02D43C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Optimization methods</a:t>
            </a:r>
          </a:p>
        </p:txBody>
      </p:sp>
      <p:sp>
        <p:nvSpPr>
          <p:cNvPr id="27" name="投影片編號版面配置區 2">
            <a:extLst>
              <a:ext uri="{FF2B5EF4-FFF2-40B4-BE49-F238E27FC236}">
                <a16:creationId xmlns:a16="http://schemas.microsoft.com/office/drawing/2014/main" id="{C7B4D793-CEB3-AE4D-BACA-09B9D29E7A5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175840" y="6505560"/>
            <a:ext cx="1112400" cy="256680"/>
          </a:xfrm>
        </p:spPr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24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31395F-02B9-B546-9924-E32AF4B49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84" y="982201"/>
            <a:ext cx="10185935" cy="5523359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E5AAD02-99B9-E749-AA78-FE1A4B1ED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4" y="1454150"/>
            <a:ext cx="11938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6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440" y="2481343"/>
            <a:ext cx="12191760" cy="141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en" altLang="zh-TW" sz="6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中黑體"/>
              </a:rPr>
              <a:t>Conclusion</a:t>
            </a:r>
          </a:p>
        </p:txBody>
      </p:sp>
      <p:sp>
        <p:nvSpPr>
          <p:cNvPr id="95" name="CustomShape 2"/>
          <p:cNvSpPr/>
          <p:nvPr/>
        </p:nvSpPr>
        <p:spPr>
          <a:xfrm>
            <a:off x="3240" y="3439483"/>
            <a:ext cx="12189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zh-TW" altLang="en-US" sz="4400" b="1" spc="-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/>
              <a:ea typeface="中黑體"/>
            </a:endParaRPr>
          </a:p>
        </p:txBody>
      </p:sp>
    </p:spTree>
    <p:extLst>
      <p:ext uri="{BB962C8B-B14F-4D97-AF65-F5344CB8AC3E}">
        <p14:creationId xmlns:p14="http://schemas.microsoft.com/office/powerpoint/2010/main" val="7271231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00A07B-D9ED-9E43-B7D3-1F02D43CF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7" name="投影片編號版面配置區 2">
            <a:extLst>
              <a:ext uri="{FF2B5EF4-FFF2-40B4-BE49-F238E27FC236}">
                <a16:creationId xmlns:a16="http://schemas.microsoft.com/office/drawing/2014/main" id="{C7B4D793-CEB3-AE4D-BACA-09B9D29E7A5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175840" y="6505560"/>
            <a:ext cx="1112400" cy="256680"/>
          </a:xfrm>
        </p:spPr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26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" name="立方體 8">
            <a:extLst>
              <a:ext uri="{FF2B5EF4-FFF2-40B4-BE49-F238E27FC236}">
                <a16:creationId xmlns:a16="http://schemas.microsoft.com/office/drawing/2014/main" id="{F93358C9-D99F-0C4E-9B1E-008B6EBD296C}"/>
              </a:ext>
            </a:extLst>
          </p:cNvPr>
          <p:cNvSpPr/>
          <p:nvPr/>
        </p:nvSpPr>
        <p:spPr>
          <a:xfrm>
            <a:off x="404692" y="1037335"/>
            <a:ext cx="4219832" cy="2866767"/>
          </a:xfrm>
          <a:prstGeom prst="cub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Network</a:t>
            </a: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8BDAC2F-7831-B645-A6A5-6E3EC7538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92" y="1763105"/>
            <a:ext cx="3501349" cy="2009743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8C5F01BC-0487-CC40-A217-38D5C2826FC4}"/>
              </a:ext>
            </a:extLst>
          </p:cNvPr>
          <p:cNvGrpSpPr/>
          <p:nvPr/>
        </p:nvGrpSpPr>
        <p:grpSpPr>
          <a:xfrm>
            <a:off x="798273" y="4110164"/>
            <a:ext cx="3436453" cy="2261474"/>
            <a:chOff x="4128466" y="2165940"/>
            <a:chExt cx="5878089" cy="3868276"/>
          </a:xfrm>
        </p:grpSpPr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23A1571C-7D26-E242-AB18-304B3F9F1823}"/>
                </a:ext>
              </a:extLst>
            </p:cNvPr>
            <p:cNvCxnSpPr/>
            <p:nvPr/>
          </p:nvCxnSpPr>
          <p:spPr>
            <a:xfrm flipV="1">
              <a:off x="5107078" y="2332525"/>
              <a:ext cx="0" cy="34636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24028136-4522-1F45-B9C6-D7AFA7FE105E}"/>
                </a:ext>
              </a:extLst>
            </p:cNvPr>
            <p:cNvCxnSpPr>
              <a:cxnSpLocks/>
            </p:cNvCxnSpPr>
            <p:nvPr/>
          </p:nvCxnSpPr>
          <p:spPr>
            <a:xfrm>
              <a:off x="5107078" y="5778842"/>
              <a:ext cx="3962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16B26CD-47BE-6042-A870-0D99B42518CD}"/>
                </a:ext>
              </a:extLst>
            </p:cNvPr>
            <p:cNvGrpSpPr/>
            <p:nvPr/>
          </p:nvGrpSpPr>
          <p:grpSpPr>
            <a:xfrm>
              <a:off x="5259819" y="2165940"/>
              <a:ext cx="3989848" cy="2736741"/>
              <a:chOff x="1225740" y="1814615"/>
              <a:chExt cx="3989848" cy="2736741"/>
            </a:xfrm>
          </p:grpSpPr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D105CEC0-B908-144D-958E-3B201869F537}"/>
                  </a:ext>
                </a:extLst>
              </p:cNvPr>
              <p:cNvSpPr/>
              <p:nvPr/>
            </p:nvSpPr>
            <p:spPr>
              <a:xfrm>
                <a:off x="1309581" y="4048497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6FDCC8C7-C888-C546-8DDA-E7D0DCBB504C}"/>
                  </a:ext>
                </a:extLst>
              </p:cNvPr>
              <p:cNvSpPr/>
              <p:nvPr/>
            </p:nvSpPr>
            <p:spPr>
              <a:xfrm>
                <a:off x="1476946" y="3784000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28CD770-D317-1B40-B41B-9634F07A477A}"/>
                  </a:ext>
                </a:extLst>
              </p:cNvPr>
              <p:cNvSpPr/>
              <p:nvPr/>
            </p:nvSpPr>
            <p:spPr>
              <a:xfrm>
                <a:off x="1712833" y="3578040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6C7A06DE-99C2-584A-9FA4-56A11F1B4213}"/>
                  </a:ext>
                </a:extLst>
              </p:cNvPr>
              <p:cNvSpPr/>
              <p:nvPr/>
            </p:nvSpPr>
            <p:spPr>
              <a:xfrm>
                <a:off x="1225740" y="4412817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315D62F9-2A8E-8A41-964A-EBF309255694}"/>
                  </a:ext>
                </a:extLst>
              </p:cNvPr>
              <p:cNvSpPr/>
              <p:nvPr/>
            </p:nvSpPr>
            <p:spPr>
              <a:xfrm>
                <a:off x="4333472" y="3322603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82ACE336-0F3E-5B40-8159-8E690785D6B9}"/>
                  </a:ext>
                </a:extLst>
              </p:cNvPr>
              <p:cNvSpPr/>
              <p:nvPr/>
            </p:nvSpPr>
            <p:spPr>
              <a:xfrm>
                <a:off x="2187140" y="4018634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6BD9B6AC-D007-0E46-B08B-824BADCE32A8}"/>
                  </a:ext>
                </a:extLst>
              </p:cNvPr>
              <p:cNvSpPr/>
              <p:nvPr/>
            </p:nvSpPr>
            <p:spPr>
              <a:xfrm>
                <a:off x="2005133" y="3784000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11AE4D26-AFB0-7B48-8248-3022A59C5835}"/>
                  </a:ext>
                </a:extLst>
              </p:cNvPr>
              <p:cNvSpPr/>
              <p:nvPr/>
            </p:nvSpPr>
            <p:spPr>
              <a:xfrm>
                <a:off x="2470883" y="4259270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9744D858-64B7-FD43-A8A3-BF0C96D42C4D}"/>
                  </a:ext>
                </a:extLst>
              </p:cNvPr>
              <p:cNvSpPr/>
              <p:nvPr/>
            </p:nvSpPr>
            <p:spPr>
              <a:xfrm>
                <a:off x="3974619" y="3362504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53B073C4-3F95-E14D-A986-AB16B36F4EC0}"/>
                  </a:ext>
                </a:extLst>
              </p:cNvPr>
              <p:cNvSpPr/>
              <p:nvPr/>
            </p:nvSpPr>
            <p:spPr>
              <a:xfrm>
                <a:off x="3161513" y="2949736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E61C119A-B62A-A640-8837-26EF95224611}"/>
                  </a:ext>
                </a:extLst>
              </p:cNvPr>
              <p:cNvSpPr/>
              <p:nvPr/>
            </p:nvSpPr>
            <p:spPr>
              <a:xfrm>
                <a:off x="3489429" y="2891241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702F8F9F-236B-DE46-B780-215F98C24C0E}"/>
                  </a:ext>
                </a:extLst>
              </p:cNvPr>
              <p:cNvSpPr/>
              <p:nvPr/>
            </p:nvSpPr>
            <p:spPr>
              <a:xfrm>
                <a:off x="2671513" y="3957496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667F2D3F-D3C5-AE41-B602-06470B4C95FF}"/>
                  </a:ext>
                </a:extLst>
              </p:cNvPr>
              <p:cNvSpPr/>
              <p:nvPr/>
            </p:nvSpPr>
            <p:spPr>
              <a:xfrm>
                <a:off x="2864376" y="3747244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5D3A0B20-D24A-A048-A65B-8AF0BF87024E}"/>
                  </a:ext>
                </a:extLst>
              </p:cNvPr>
              <p:cNvSpPr/>
              <p:nvPr/>
            </p:nvSpPr>
            <p:spPr>
              <a:xfrm>
                <a:off x="2909948" y="3426667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C470307C-9AA6-7840-9BA1-64AB796A2477}"/>
                  </a:ext>
                </a:extLst>
              </p:cNvPr>
              <p:cNvSpPr/>
              <p:nvPr/>
            </p:nvSpPr>
            <p:spPr>
              <a:xfrm>
                <a:off x="2979218" y="3195795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3097755A-64ED-AC4B-9795-F7EA476C36AA}"/>
                  </a:ext>
                </a:extLst>
              </p:cNvPr>
              <p:cNvSpPr/>
              <p:nvPr/>
            </p:nvSpPr>
            <p:spPr>
              <a:xfrm>
                <a:off x="3757437" y="3133915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5BA4B017-4BB0-6D41-A74D-7B9321C39349}"/>
                  </a:ext>
                </a:extLst>
              </p:cNvPr>
              <p:cNvSpPr/>
              <p:nvPr/>
            </p:nvSpPr>
            <p:spPr>
              <a:xfrm>
                <a:off x="4650566" y="2507336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70600075-5AEB-8D40-84DD-C7FBD39AF493}"/>
                  </a:ext>
                </a:extLst>
              </p:cNvPr>
              <p:cNvSpPr/>
              <p:nvPr/>
            </p:nvSpPr>
            <p:spPr>
              <a:xfrm>
                <a:off x="4142181" y="4228183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7D676EAF-96B2-C64A-99D8-FE4B6AB03844}"/>
                  </a:ext>
                </a:extLst>
              </p:cNvPr>
              <p:cNvSpPr/>
              <p:nvPr/>
            </p:nvSpPr>
            <p:spPr>
              <a:xfrm>
                <a:off x="5077049" y="1814615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3F590417-5668-3043-9691-C0F93C1A4F02}"/>
                  </a:ext>
                </a:extLst>
              </p:cNvPr>
              <p:cNvSpPr/>
              <p:nvPr/>
            </p:nvSpPr>
            <p:spPr>
              <a:xfrm>
                <a:off x="4453207" y="3052684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9D30DF69-52CB-B041-AC91-3D23DB5E79DE}"/>
                  </a:ext>
                </a:extLst>
              </p:cNvPr>
              <p:cNvSpPr/>
              <p:nvPr/>
            </p:nvSpPr>
            <p:spPr>
              <a:xfrm>
                <a:off x="4585438" y="2832504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31FCB525-1023-4B4C-84E2-EEC76309EF3F}"/>
                  </a:ext>
                </a:extLst>
              </p:cNvPr>
              <p:cNvSpPr/>
              <p:nvPr/>
            </p:nvSpPr>
            <p:spPr>
              <a:xfrm>
                <a:off x="4720319" y="2297836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1D6162D5-DF73-9A41-9F7F-AE5006137095}"/>
                  </a:ext>
                </a:extLst>
              </p:cNvPr>
              <p:cNvSpPr/>
              <p:nvPr/>
            </p:nvSpPr>
            <p:spPr>
              <a:xfrm>
                <a:off x="4858858" y="2101617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9" name="橢圓 38">
                <a:extLst>
                  <a:ext uri="{FF2B5EF4-FFF2-40B4-BE49-F238E27FC236}">
                    <a16:creationId xmlns:a16="http://schemas.microsoft.com/office/drawing/2014/main" id="{0A73FC3B-864A-CB4C-8A20-3B645A869716}"/>
                  </a:ext>
                </a:extLst>
              </p:cNvPr>
              <p:cNvSpPr/>
              <p:nvPr/>
            </p:nvSpPr>
            <p:spPr>
              <a:xfrm>
                <a:off x="3300052" y="2739491"/>
                <a:ext cx="138539" cy="13853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73E43934-A932-4840-B66F-8734FA22355C}"/>
                </a:ext>
              </a:extLst>
            </p:cNvPr>
            <p:cNvSpPr txBox="1"/>
            <p:nvPr/>
          </p:nvSpPr>
          <p:spPr>
            <a:xfrm>
              <a:off x="9151221" y="5449440"/>
              <a:ext cx="38984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200" dirty="0"/>
                <a:t>x</a:t>
              </a:r>
              <a:endParaRPr kumimoji="1" lang="zh-TW" altLang="en-US" sz="32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9F17D35-CF3F-4E4E-B7D5-2E7508AEC620}"/>
                </a:ext>
              </a:extLst>
            </p:cNvPr>
            <p:cNvSpPr txBox="1"/>
            <p:nvPr/>
          </p:nvSpPr>
          <p:spPr>
            <a:xfrm>
              <a:off x="4217000" y="2564794"/>
              <a:ext cx="38984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200" dirty="0"/>
                <a:t>y</a:t>
              </a:r>
              <a:endParaRPr kumimoji="1" lang="zh-TW" altLang="en-US" sz="3200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7FDF5DA-75E2-3448-ACBC-B66B577C43A6}"/>
                </a:ext>
              </a:extLst>
            </p:cNvPr>
            <p:cNvSpPr txBox="1"/>
            <p:nvPr/>
          </p:nvSpPr>
          <p:spPr>
            <a:xfrm>
              <a:off x="9666387" y="38139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A</a:t>
              </a:r>
              <a:endParaRPr kumimoji="1" lang="zh-TW" altLang="en-US" dirty="0"/>
            </a:p>
          </p:txBody>
        </p: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1C1299C8-A19F-394E-99CD-CEA24FE8E1D3}"/>
                </a:ext>
              </a:extLst>
            </p:cNvPr>
            <p:cNvGrpSpPr/>
            <p:nvPr/>
          </p:nvGrpSpPr>
          <p:grpSpPr>
            <a:xfrm>
              <a:off x="4128466" y="3982925"/>
              <a:ext cx="5476684" cy="1237054"/>
              <a:chOff x="94387" y="3631600"/>
              <a:chExt cx="5476684" cy="1237054"/>
            </a:xfrm>
          </p:grpSpPr>
          <p:cxnSp>
            <p:nvCxnSpPr>
              <p:cNvPr id="44" name="曲線接點 43">
                <a:extLst>
                  <a:ext uri="{FF2B5EF4-FFF2-40B4-BE49-F238E27FC236}">
                    <a16:creationId xmlns:a16="http://schemas.microsoft.com/office/drawing/2014/main" id="{48963335-C771-C44C-B831-BD947EB402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933" y="3631600"/>
                <a:ext cx="1492816" cy="1235411"/>
              </a:xfrm>
              <a:prstGeom prst="curvedConnector3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CF14DD7D-7B29-D74E-8701-A6FC44DE3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6749" y="3631600"/>
                <a:ext cx="3554322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1973E432-EBF0-4343-A5E3-A06BF6A3C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387" y="4867011"/>
                <a:ext cx="542922" cy="1643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0EADBBE2-B8CA-D846-9D03-05DB27615117}"/>
                </a:ext>
              </a:extLst>
            </p:cNvPr>
            <p:cNvGrpSpPr/>
            <p:nvPr/>
          </p:nvGrpSpPr>
          <p:grpSpPr>
            <a:xfrm>
              <a:off x="4128466" y="3912047"/>
              <a:ext cx="5476684" cy="822367"/>
              <a:chOff x="94387" y="3560722"/>
              <a:chExt cx="5476684" cy="822367"/>
            </a:xfrm>
          </p:grpSpPr>
          <p:cxnSp>
            <p:nvCxnSpPr>
              <p:cNvPr id="48" name="曲線接點 47">
                <a:extLst>
                  <a:ext uri="{FF2B5EF4-FFF2-40B4-BE49-F238E27FC236}">
                    <a16:creationId xmlns:a16="http://schemas.microsoft.com/office/drawing/2014/main" id="{1B84A0F0-092C-914C-BA14-A123130999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6665" y="3560722"/>
                <a:ext cx="855430" cy="822367"/>
              </a:xfrm>
              <a:prstGeom prst="curvedConnector3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D81EFDCB-1C69-5F40-9E2F-BC5885503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387" y="3568983"/>
                <a:ext cx="182039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53DE0DC3-39AE-C14C-A32A-F0716FA8C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0048" y="4383089"/>
                <a:ext cx="2831023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E9F057B1-2DCB-9641-958D-DDFDD898EC53}"/>
                </a:ext>
              </a:extLst>
            </p:cNvPr>
            <p:cNvSpPr txBox="1"/>
            <p:nvPr/>
          </p:nvSpPr>
          <p:spPr>
            <a:xfrm>
              <a:off x="9658697" y="456446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B5D2E096-141A-A64F-BE17-65C9D8CDC84A}"/>
                </a:ext>
              </a:extLst>
            </p:cNvPr>
            <p:cNvGrpSpPr/>
            <p:nvPr/>
          </p:nvGrpSpPr>
          <p:grpSpPr>
            <a:xfrm>
              <a:off x="4128466" y="3178978"/>
              <a:ext cx="5476684" cy="1539069"/>
              <a:chOff x="94387" y="2827653"/>
              <a:chExt cx="5476684" cy="1539069"/>
            </a:xfrm>
          </p:grpSpPr>
          <p:cxnSp>
            <p:nvCxnSpPr>
              <p:cNvPr id="53" name="曲線接點 52">
                <a:extLst>
                  <a:ext uri="{FF2B5EF4-FFF2-40B4-BE49-F238E27FC236}">
                    <a16:creationId xmlns:a16="http://schemas.microsoft.com/office/drawing/2014/main" id="{62EDC252-28D7-C04F-99AB-4FCE8A1843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78783" y="2827653"/>
                <a:ext cx="1529917" cy="1519778"/>
              </a:xfrm>
              <a:prstGeom prst="curvedConnector3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6691F792-445E-0E4D-AB06-4F48E85300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387" y="4351034"/>
                <a:ext cx="2196357" cy="1568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070A23FA-A77E-7C4E-803F-AB81BD804E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4018" y="2827653"/>
                <a:ext cx="1767053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09F5F1F1-392D-F849-91F5-5B73856DE55F}"/>
                </a:ext>
              </a:extLst>
            </p:cNvPr>
            <p:cNvSpPr txBox="1"/>
            <p:nvPr/>
          </p:nvSpPr>
          <p:spPr>
            <a:xfrm>
              <a:off x="9655177" y="298632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/>
                <a:t>C</a:t>
              </a:r>
              <a:endParaRPr kumimoji="1" lang="zh-TW" altLang="en-US" dirty="0"/>
            </a:p>
          </p:txBody>
        </p:sp>
        <p:cxnSp>
          <p:nvCxnSpPr>
            <p:cNvPr id="57" name="曲線接點 56">
              <a:extLst>
                <a:ext uri="{FF2B5EF4-FFF2-40B4-BE49-F238E27FC236}">
                  <a16:creationId xmlns:a16="http://schemas.microsoft.com/office/drawing/2014/main" id="{B9D1E2FF-FF6A-1E4D-A551-25313FBF5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4911" y="3975753"/>
              <a:ext cx="1492816" cy="1235411"/>
            </a:xfrm>
            <a:prstGeom prst="curvedConnector3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曲線接點 57">
              <a:extLst>
                <a:ext uri="{FF2B5EF4-FFF2-40B4-BE49-F238E27FC236}">
                  <a16:creationId xmlns:a16="http://schemas.microsoft.com/office/drawing/2014/main" id="{F8B96A5B-049B-024C-AB9F-43834F46F0DA}"/>
                </a:ext>
              </a:extLst>
            </p:cNvPr>
            <p:cNvCxnSpPr>
              <a:cxnSpLocks/>
            </p:cNvCxnSpPr>
            <p:nvPr/>
          </p:nvCxnSpPr>
          <p:spPr>
            <a:xfrm>
              <a:off x="6002958" y="3989461"/>
              <a:ext cx="710580" cy="621134"/>
            </a:xfrm>
            <a:prstGeom prst="curvedConnector3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曲線接點 58">
              <a:extLst>
                <a:ext uri="{FF2B5EF4-FFF2-40B4-BE49-F238E27FC236}">
                  <a16:creationId xmlns:a16="http://schemas.microsoft.com/office/drawing/2014/main" id="{8C0FC5A3-706E-C04D-A6E4-BD358741D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9253" y="3195345"/>
              <a:ext cx="1529917" cy="1519778"/>
            </a:xfrm>
            <a:prstGeom prst="curvedConnector3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AAA41115-E6CB-064F-A381-310FF4F80674}"/>
                  </a:ext>
                </a:extLst>
              </p:cNvPr>
              <p:cNvSpPr txBox="1"/>
              <p:nvPr/>
            </p:nvSpPr>
            <p:spPr>
              <a:xfrm>
                <a:off x="4527298" y="5740697"/>
                <a:ext cx="5135317" cy="56400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y = </a:t>
                </a:r>
                <a:r>
                  <a:rPr kumimoji="1" lang="en-US" altLang="zh-TW" sz="2800" b="1" dirty="0"/>
                  <a:t>b 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TW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TW" sz="2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zh-TW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TW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kumimoji="1" lang="en-US" altLang="zh-TW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+ 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en-US" altLang="zh-TW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kumimoji="1" lang="en-US" altLang="zh-TW" sz="2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kumimoji="1"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TW" sz="2800" b="1" dirty="0">
                                <a:solidFill>
                                  <a:srgbClr val="FF0000"/>
                                </a:solidFill>
                              </a:rPr>
                              <m:t>∗</m:t>
                            </m:r>
                            <m:r>
                              <a:rPr kumimoji="1" lang="en-US" altLang="zh-TW" sz="28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kumimoji="1" lang="en-US" altLang="zh-TW" sz="28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1" lang="en-US" altLang="zh-TW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nor/>
                          </m:rPr>
                          <a:rPr kumimoji="1" lang="en-US" altLang="zh-TW" sz="2800" b="1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</m:e>
                    </m:nary>
                  </m:oMath>
                </a14:m>
                <a:endParaRPr kumimoji="1"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AAA41115-E6CB-064F-A381-310FF4F80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98" y="5740697"/>
                <a:ext cx="5135317" cy="564001"/>
              </a:xfrm>
              <a:prstGeom prst="rect">
                <a:avLst/>
              </a:prstGeom>
              <a:blipFill>
                <a:blip r:embed="rId4"/>
                <a:stretch>
                  <a:fillRect l="-2206" t="-106250" r="-245" b="-16041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>
            <a:extLst>
              <a:ext uri="{FF2B5EF4-FFF2-40B4-BE49-F238E27FC236}">
                <a16:creationId xmlns:a16="http://schemas.microsoft.com/office/drawing/2014/main" id="{2F3C2663-0B96-2E46-8DC9-D62916C78263}"/>
              </a:ext>
            </a:extLst>
          </p:cNvPr>
          <p:cNvGrpSpPr/>
          <p:nvPr/>
        </p:nvGrpSpPr>
        <p:grpSpPr>
          <a:xfrm>
            <a:off x="5745245" y="1200212"/>
            <a:ext cx="3864821" cy="3976020"/>
            <a:chOff x="6356862" y="2349542"/>
            <a:chExt cx="3864821" cy="397602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502CB17-81E9-574B-A54C-2B62ED14F7F4}"/>
                </a:ext>
              </a:extLst>
            </p:cNvPr>
            <p:cNvSpPr/>
            <p:nvPr/>
          </p:nvSpPr>
          <p:spPr>
            <a:xfrm>
              <a:off x="7333495" y="3831057"/>
              <a:ext cx="413341" cy="41334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+</a:t>
              </a:r>
              <a:endParaRPr kumimoji="1" lang="zh-TW" altLang="en-US" dirty="0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EA88B69A-45E9-0A4E-9F47-BB3C82CF06C7}"/>
                </a:ext>
              </a:extLst>
            </p:cNvPr>
            <p:cNvSpPr/>
            <p:nvPr/>
          </p:nvSpPr>
          <p:spPr>
            <a:xfrm>
              <a:off x="7331896" y="4497074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cxnSp>
          <p:nvCxnSpPr>
            <p:cNvPr id="63" name="直線箭頭接點 62">
              <a:extLst>
                <a:ext uri="{FF2B5EF4-FFF2-40B4-BE49-F238E27FC236}">
                  <a16:creationId xmlns:a16="http://schemas.microsoft.com/office/drawing/2014/main" id="{041C1CC9-4ED6-F94F-AF82-23AEF5C078F4}"/>
                </a:ext>
              </a:extLst>
            </p:cNvPr>
            <p:cNvCxnSpPr>
              <a:cxnSpLocks/>
              <a:stCxn id="77" idx="6"/>
              <a:endCxn id="61" idx="1"/>
            </p:cNvCxnSpPr>
            <p:nvPr/>
          </p:nvCxnSpPr>
          <p:spPr>
            <a:xfrm>
              <a:off x="6770203" y="2661521"/>
              <a:ext cx="563292" cy="13762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箭頭接點 63">
              <a:extLst>
                <a:ext uri="{FF2B5EF4-FFF2-40B4-BE49-F238E27FC236}">
                  <a16:creationId xmlns:a16="http://schemas.microsoft.com/office/drawing/2014/main" id="{30844D0C-4456-544A-8817-3375739B801C}"/>
                </a:ext>
              </a:extLst>
            </p:cNvPr>
            <p:cNvCxnSpPr>
              <a:stCxn id="62" idx="0"/>
              <a:endCxn id="61" idx="2"/>
            </p:cNvCxnSpPr>
            <p:nvPr/>
          </p:nvCxnSpPr>
          <p:spPr>
            <a:xfrm flipV="1">
              <a:off x="7538567" y="4244398"/>
              <a:ext cx="1599" cy="252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3737C52-A187-704B-8656-FB3CC0C3EE9F}"/>
                </a:ext>
              </a:extLst>
            </p:cNvPr>
            <p:cNvSpPr/>
            <p:nvPr/>
          </p:nvSpPr>
          <p:spPr>
            <a:xfrm>
              <a:off x="6941394" y="3528352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w</a:t>
              </a:r>
              <a:endParaRPr lang="zh-TW" altLang="en-US" dirty="0"/>
            </a:p>
          </p:txBody>
        </p:sp>
        <p:cxnSp>
          <p:nvCxnSpPr>
            <p:cNvPr id="66" name="直線箭頭接點 65">
              <a:extLst>
                <a:ext uri="{FF2B5EF4-FFF2-40B4-BE49-F238E27FC236}">
                  <a16:creationId xmlns:a16="http://schemas.microsoft.com/office/drawing/2014/main" id="{110A194F-6A9F-2E40-8C7B-4A80307B742A}"/>
                </a:ext>
              </a:extLst>
            </p:cNvPr>
            <p:cNvCxnSpPr>
              <a:cxnSpLocks/>
              <a:stCxn id="61" idx="3"/>
              <a:endCxn id="67" idx="3"/>
            </p:cNvCxnSpPr>
            <p:nvPr/>
          </p:nvCxnSpPr>
          <p:spPr>
            <a:xfrm>
              <a:off x="7746836" y="4037728"/>
              <a:ext cx="360493" cy="3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三角形 66">
              <a:extLst>
                <a:ext uri="{FF2B5EF4-FFF2-40B4-BE49-F238E27FC236}">
                  <a16:creationId xmlns:a16="http://schemas.microsoft.com/office/drawing/2014/main" id="{EA06D665-8331-A34D-B4F5-0AAAC84B0070}"/>
                </a:ext>
              </a:extLst>
            </p:cNvPr>
            <p:cNvSpPr/>
            <p:nvPr/>
          </p:nvSpPr>
          <p:spPr>
            <a:xfrm rot="5400000">
              <a:off x="8073110" y="3827300"/>
              <a:ext cx="496174" cy="427736"/>
            </a:xfrm>
            <a:prstGeom prst="triangl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87B18ED-C1D2-0447-9CC8-724FB95A0CF2}"/>
                </a:ext>
              </a:extLst>
            </p:cNvPr>
            <p:cNvSpPr/>
            <p:nvPr/>
          </p:nvSpPr>
          <p:spPr>
            <a:xfrm>
              <a:off x="7333495" y="5246204"/>
              <a:ext cx="413341" cy="41334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+</a:t>
              </a:r>
              <a:endParaRPr kumimoji="1" lang="zh-TW" altLang="en-US" dirty="0"/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14145532-FADC-9240-A5B3-2FB4B4A2BD0A}"/>
                </a:ext>
              </a:extLst>
            </p:cNvPr>
            <p:cNvSpPr/>
            <p:nvPr/>
          </p:nvSpPr>
          <p:spPr>
            <a:xfrm>
              <a:off x="7331896" y="5912221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cxnSp>
          <p:nvCxnSpPr>
            <p:cNvPr id="70" name="直線箭頭接點 69">
              <a:extLst>
                <a:ext uri="{FF2B5EF4-FFF2-40B4-BE49-F238E27FC236}">
                  <a16:creationId xmlns:a16="http://schemas.microsoft.com/office/drawing/2014/main" id="{E0ABE602-4D6F-5346-BA46-0AF73968EDDA}"/>
                </a:ext>
              </a:extLst>
            </p:cNvPr>
            <p:cNvCxnSpPr>
              <a:cxnSpLocks/>
              <a:stCxn id="77" idx="6"/>
              <a:endCxn id="68" idx="1"/>
            </p:cNvCxnSpPr>
            <p:nvPr/>
          </p:nvCxnSpPr>
          <p:spPr>
            <a:xfrm>
              <a:off x="6770203" y="2661521"/>
              <a:ext cx="563292" cy="2791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70">
              <a:extLst>
                <a:ext uri="{FF2B5EF4-FFF2-40B4-BE49-F238E27FC236}">
                  <a16:creationId xmlns:a16="http://schemas.microsoft.com/office/drawing/2014/main" id="{FA52FA84-FAC8-D548-B8EB-B93BF97055E5}"/>
                </a:ext>
              </a:extLst>
            </p:cNvPr>
            <p:cNvCxnSpPr>
              <a:stCxn id="69" idx="0"/>
              <a:endCxn id="68" idx="2"/>
            </p:cNvCxnSpPr>
            <p:nvPr/>
          </p:nvCxnSpPr>
          <p:spPr>
            <a:xfrm flipV="1">
              <a:off x="7538567" y="5659545"/>
              <a:ext cx="1599" cy="252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39731C1-F078-5340-A0BA-A13617F9FDA0}"/>
                </a:ext>
              </a:extLst>
            </p:cNvPr>
            <p:cNvSpPr/>
            <p:nvPr/>
          </p:nvSpPr>
          <p:spPr>
            <a:xfrm>
              <a:off x="6941394" y="491618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w</a:t>
              </a:r>
              <a:endParaRPr lang="zh-TW" altLang="en-US" dirty="0"/>
            </a:p>
          </p:txBody>
        </p:sp>
        <p:cxnSp>
          <p:nvCxnSpPr>
            <p:cNvPr id="73" name="直線箭頭接點 72">
              <a:extLst>
                <a:ext uri="{FF2B5EF4-FFF2-40B4-BE49-F238E27FC236}">
                  <a16:creationId xmlns:a16="http://schemas.microsoft.com/office/drawing/2014/main" id="{7B8667B4-125F-8E4F-94C3-EE44AD7C2B8C}"/>
                </a:ext>
              </a:extLst>
            </p:cNvPr>
            <p:cNvCxnSpPr>
              <a:cxnSpLocks/>
              <a:stCxn id="68" idx="3"/>
              <a:endCxn id="74" idx="3"/>
            </p:cNvCxnSpPr>
            <p:nvPr/>
          </p:nvCxnSpPr>
          <p:spPr>
            <a:xfrm>
              <a:off x="7746836" y="5452875"/>
              <a:ext cx="360493" cy="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三角形 73">
              <a:extLst>
                <a:ext uri="{FF2B5EF4-FFF2-40B4-BE49-F238E27FC236}">
                  <a16:creationId xmlns:a16="http://schemas.microsoft.com/office/drawing/2014/main" id="{EF615430-F60F-E64A-8F55-5A60E6B64B9C}"/>
                </a:ext>
              </a:extLst>
            </p:cNvPr>
            <p:cNvSpPr/>
            <p:nvPr/>
          </p:nvSpPr>
          <p:spPr>
            <a:xfrm rot="5400000">
              <a:off x="8073110" y="5239616"/>
              <a:ext cx="496174" cy="427736"/>
            </a:xfrm>
            <a:prstGeom prst="triangl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511078F3-29C0-554E-87E5-3554F1E07643}"/>
                </a:ext>
              </a:extLst>
            </p:cNvPr>
            <p:cNvSpPr/>
            <p:nvPr/>
          </p:nvSpPr>
          <p:spPr>
            <a:xfrm>
              <a:off x="7333495" y="2460158"/>
              <a:ext cx="413341" cy="41334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+</a:t>
              </a:r>
              <a:endParaRPr kumimoji="1" lang="zh-TW" altLang="en-US" dirty="0"/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61EDE6AD-5C9E-4C47-B252-B5FCFC71E54C}"/>
                </a:ext>
              </a:extLst>
            </p:cNvPr>
            <p:cNvSpPr/>
            <p:nvPr/>
          </p:nvSpPr>
          <p:spPr>
            <a:xfrm>
              <a:off x="7331896" y="3126175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75061BB0-195A-D44C-BD85-A5B11603216D}"/>
                </a:ext>
              </a:extLst>
            </p:cNvPr>
            <p:cNvSpPr/>
            <p:nvPr/>
          </p:nvSpPr>
          <p:spPr>
            <a:xfrm>
              <a:off x="6356862" y="2454850"/>
              <a:ext cx="413341" cy="41334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</a:t>
              </a:r>
              <a:endParaRPr kumimoji="1" lang="zh-TW" altLang="en-US" dirty="0"/>
            </a:p>
          </p:txBody>
        </p:sp>
        <p:cxnSp>
          <p:nvCxnSpPr>
            <p:cNvPr id="78" name="直線箭頭接點 77">
              <a:extLst>
                <a:ext uri="{FF2B5EF4-FFF2-40B4-BE49-F238E27FC236}">
                  <a16:creationId xmlns:a16="http://schemas.microsoft.com/office/drawing/2014/main" id="{82CDDAD2-5AFB-E445-9084-4C228633DD2F}"/>
                </a:ext>
              </a:extLst>
            </p:cNvPr>
            <p:cNvCxnSpPr>
              <a:stCxn id="77" idx="6"/>
              <a:endCxn id="75" idx="1"/>
            </p:cNvCxnSpPr>
            <p:nvPr/>
          </p:nvCxnSpPr>
          <p:spPr>
            <a:xfrm>
              <a:off x="6770203" y="2661521"/>
              <a:ext cx="563292" cy="5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78">
              <a:extLst>
                <a:ext uri="{FF2B5EF4-FFF2-40B4-BE49-F238E27FC236}">
                  <a16:creationId xmlns:a16="http://schemas.microsoft.com/office/drawing/2014/main" id="{A40D641D-E422-8647-9EDC-5C00BA2B44BA}"/>
                </a:ext>
              </a:extLst>
            </p:cNvPr>
            <p:cNvCxnSpPr>
              <a:stCxn id="76" idx="0"/>
              <a:endCxn id="75" idx="2"/>
            </p:cNvCxnSpPr>
            <p:nvPr/>
          </p:nvCxnSpPr>
          <p:spPr>
            <a:xfrm flipV="1">
              <a:off x="7538567" y="2873499"/>
              <a:ext cx="1599" cy="252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03CED76-2929-6E41-B8DF-9B944258A82C}"/>
                </a:ext>
              </a:extLst>
            </p:cNvPr>
            <p:cNvSpPr/>
            <p:nvPr/>
          </p:nvSpPr>
          <p:spPr>
            <a:xfrm>
              <a:off x="6840281" y="2375763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w</a:t>
              </a:r>
              <a:endParaRPr lang="zh-TW" altLang="en-US" dirty="0"/>
            </a:p>
          </p:txBody>
        </p:sp>
        <p:cxnSp>
          <p:nvCxnSpPr>
            <p:cNvPr id="81" name="直線箭頭接點 80">
              <a:extLst>
                <a:ext uri="{FF2B5EF4-FFF2-40B4-BE49-F238E27FC236}">
                  <a16:creationId xmlns:a16="http://schemas.microsoft.com/office/drawing/2014/main" id="{1D70C382-3498-654F-975B-6ED88C665106}"/>
                </a:ext>
              </a:extLst>
            </p:cNvPr>
            <p:cNvCxnSpPr>
              <a:cxnSpLocks/>
              <a:stCxn id="75" idx="3"/>
              <a:endCxn id="83" idx="2"/>
            </p:cNvCxnSpPr>
            <p:nvPr/>
          </p:nvCxnSpPr>
          <p:spPr>
            <a:xfrm flipV="1">
              <a:off x="7746836" y="2651603"/>
              <a:ext cx="2061506" cy="15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三角形 81">
              <a:extLst>
                <a:ext uri="{FF2B5EF4-FFF2-40B4-BE49-F238E27FC236}">
                  <a16:creationId xmlns:a16="http://schemas.microsoft.com/office/drawing/2014/main" id="{F6F92E26-47AD-CF4D-9C16-0715EC8238EB}"/>
                </a:ext>
              </a:extLst>
            </p:cNvPr>
            <p:cNvSpPr/>
            <p:nvPr/>
          </p:nvSpPr>
          <p:spPr>
            <a:xfrm rot="5400000">
              <a:off x="8073110" y="2451491"/>
              <a:ext cx="496174" cy="427736"/>
            </a:xfrm>
            <a:prstGeom prst="triangl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09679F2A-F4BB-BF4A-B90C-14A59414E496}"/>
                </a:ext>
              </a:extLst>
            </p:cNvPr>
            <p:cNvSpPr/>
            <p:nvPr/>
          </p:nvSpPr>
          <p:spPr>
            <a:xfrm>
              <a:off x="9808342" y="2444932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y</a:t>
              </a:r>
              <a:endParaRPr kumimoji="1" lang="zh-TW" altLang="en-US" dirty="0"/>
            </a:p>
          </p:txBody>
        </p:sp>
        <p:cxnSp>
          <p:nvCxnSpPr>
            <p:cNvPr id="84" name="直線箭頭接點 83">
              <a:extLst>
                <a:ext uri="{FF2B5EF4-FFF2-40B4-BE49-F238E27FC236}">
                  <a16:creationId xmlns:a16="http://schemas.microsoft.com/office/drawing/2014/main" id="{D579DBC1-72BD-3147-BC4A-0B8D7E125588}"/>
                </a:ext>
              </a:extLst>
            </p:cNvPr>
            <p:cNvCxnSpPr>
              <a:cxnSpLocks/>
              <a:stCxn id="67" idx="0"/>
              <a:endCxn id="86" idx="1"/>
            </p:cNvCxnSpPr>
            <p:nvPr/>
          </p:nvCxnSpPr>
          <p:spPr>
            <a:xfrm flipV="1">
              <a:off x="8535065" y="2673694"/>
              <a:ext cx="366512" cy="1367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箭頭接點 84">
              <a:extLst>
                <a:ext uri="{FF2B5EF4-FFF2-40B4-BE49-F238E27FC236}">
                  <a16:creationId xmlns:a16="http://schemas.microsoft.com/office/drawing/2014/main" id="{C10AC25C-9173-8F45-8C73-98476BC2D32F}"/>
                </a:ext>
              </a:extLst>
            </p:cNvPr>
            <p:cNvCxnSpPr>
              <a:cxnSpLocks/>
              <a:stCxn id="74" idx="0"/>
              <a:endCxn id="86" idx="1"/>
            </p:cNvCxnSpPr>
            <p:nvPr/>
          </p:nvCxnSpPr>
          <p:spPr>
            <a:xfrm flipV="1">
              <a:off x="8535065" y="2673694"/>
              <a:ext cx="366512" cy="2779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3BBA8CCC-FAC7-A642-94EB-90D5FD0FD590}"/>
                </a:ext>
              </a:extLst>
            </p:cNvPr>
            <p:cNvSpPr/>
            <p:nvPr/>
          </p:nvSpPr>
          <p:spPr>
            <a:xfrm>
              <a:off x="8901577" y="2467023"/>
              <a:ext cx="413341" cy="41334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+</a:t>
              </a:r>
              <a:endParaRPr kumimoji="1" lang="zh-TW" altLang="en-US" dirty="0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EE0CE263-D025-7347-B952-F50D352F2CE3}"/>
                </a:ext>
              </a:extLst>
            </p:cNvPr>
            <p:cNvSpPr/>
            <p:nvPr/>
          </p:nvSpPr>
          <p:spPr>
            <a:xfrm>
              <a:off x="8897938" y="3134448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cxnSp>
          <p:nvCxnSpPr>
            <p:cNvPr id="88" name="直線箭頭接點 87">
              <a:extLst>
                <a:ext uri="{FF2B5EF4-FFF2-40B4-BE49-F238E27FC236}">
                  <a16:creationId xmlns:a16="http://schemas.microsoft.com/office/drawing/2014/main" id="{50562B74-4879-114C-9A84-8B7D4A4ABA41}"/>
                </a:ext>
              </a:extLst>
            </p:cNvPr>
            <p:cNvCxnSpPr>
              <a:cxnSpLocks/>
              <a:stCxn id="87" idx="0"/>
              <a:endCxn id="86" idx="2"/>
            </p:cNvCxnSpPr>
            <p:nvPr/>
          </p:nvCxnSpPr>
          <p:spPr>
            <a:xfrm flipV="1">
              <a:off x="9104609" y="2880364"/>
              <a:ext cx="3639" cy="254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AFB7DD4-A47F-A04F-B065-96BFF96C2279}"/>
                </a:ext>
              </a:extLst>
            </p:cNvPr>
            <p:cNvSpPr/>
            <p:nvPr/>
          </p:nvSpPr>
          <p:spPr>
            <a:xfrm>
              <a:off x="7804348" y="2819669"/>
              <a:ext cx="978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標楷體" panose="03000509000000000000" pitchFamily="65" charset="-120"/>
                  <a:cs typeface="Arial" panose="020B0604020202020204" pitchFamily="34" charset="0"/>
                </a:rPr>
                <a:t>sigmoid</a:t>
              </a:r>
              <a:endParaRPr lang="zh-TW" altLang="en-US" dirty="0"/>
            </a:p>
          </p:txBody>
        </p: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678A2A8E-34A2-9F47-A8AF-8CD6FA896A0B}"/>
                </a:ext>
              </a:extLst>
            </p:cNvPr>
            <p:cNvSpPr/>
            <p:nvPr/>
          </p:nvSpPr>
          <p:spPr>
            <a:xfrm>
              <a:off x="6356862" y="3841826"/>
              <a:ext cx="413341" cy="41334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</a:t>
              </a:r>
              <a:endParaRPr kumimoji="1" lang="zh-TW" altLang="en-US" dirty="0"/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B2FA8A3A-F672-1E46-AF8A-8D182A252715}"/>
                </a:ext>
              </a:extLst>
            </p:cNvPr>
            <p:cNvSpPr/>
            <p:nvPr/>
          </p:nvSpPr>
          <p:spPr>
            <a:xfrm>
              <a:off x="6370004" y="5246203"/>
              <a:ext cx="413341" cy="41334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</a:t>
              </a:r>
              <a:endParaRPr kumimoji="1" lang="zh-TW" altLang="en-US" dirty="0"/>
            </a:p>
          </p:txBody>
        </p:sp>
        <p:cxnSp>
          <p:nvCxnSpPr>
            <p:cNvPr id="92" name="直線箭頭接點 91">
              <a:extLst>
                <a:ext uri="{FF2B5EF4-FFF2-40B4-BE49-F238E27FC236}">
                  <a16:creationId xmlns:a16="http://schemas.microsoft.com/office/drawing/2014/main" id="{DA7AD57B-DA54-4940-B839-97D909D339C6}"/>
                </a:ext>
              </a:extLst>
            </p:cNvPr>
            <p:cNvCxnSpPr>
              <a:cxnSpLocks/>
              <a:stCxn id="90" idx="6"/>
            </p:cNvCxnSpPr>
            <p:nvPr/>
          </p:nvCxnSpPr>
          <p:spPr>
            <a:xfrm flipV="1">
              <a:off x="6770203" y="2686481"/>
              <a:ext cx="530408" cy="1362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箭頭接點 92">
              <a:extLst>
                <a:ext uri="{FF2B5EF4-FFF2-40B4-BE49-F238E27FC236}">
                  <a16:creationId xmlns:a16="http://schemas.microsoft.com/office/drawing/2014/main" id="{6E9C898D-AF4E-4D44-B301-C4C2A992CA73}"/>
                </a:ext>
              </a:extLst>
            </p:cNvPr>
            <p:cNvCxnSpPr>
              <a:cxnSpLocks/>
              <a:stCxn id="91" idx="6"/>
            </p:cNvCxnSpPr>
            <p:nvPr/>
          </p:nvCxnSpPr>
          <p:spPr>
            <a:xfrm flipV="1">
              <a:off x="6783345" y="2686481"/>
              <a:ext cx="512571" cy="2766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箭頭接點 93">
              <a:extLst>
                <a:ext uri="{FF2B5EF4-FFF2-40B4-BE49-F238E27FC236}">
                  <a16:creationId xmlns:a16="http://schemas.microsoft.com/office/drawing/2014/main" id="{A809CADA-0342-9F4A-8BE2-400141720BFB}"/>
                </a:ext>
              </a:extLst>
            </p:cNvPr>
            <p:cNvCxnSpPr>
              <a:cxnSpLocks/>
              <a:stCxn id="90" idx="6"/>
              <a:endCxn id="61" idx="1"/>
            </p:cNvCxnSpPr>
            <p:nvPr/>
          </p:nvCxnSpPr>
          <p:spPr>
            <a:xfrm flipV="1">
              <a:off x="6770203" y="4037728"/>
              <a:ext cx="563292" cy="10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>
              <a:extLst>
                <a:ext uri="{FF2B5EF4-FFF2-40B4-BE49-F238E27FC236}">
                  <a16:creationId xmlns:a16="http://schemas.microsoft.com/office/drawing/2014/main" id="{27524EB3-98C4-D24A-84BF-60493677C1FB}"/>
                </a:ext>
              </a:extLst>
            </p:cNvPr>
            <p:cNvCxnSpPr>
              <a:cxnSpLocks/>
              <a:stCxn id="91" idx="6"/>
              <a:endCxn id="68" idx="1"/>
            </p:cNvCxnSpPr>
            <p:nvPr/>
          </p:nvCxnSpPr>
          <p:spPr>
            <a:xfrm>
              <a:off x="6783345" y="5452874"/>
              <a:ext cx="5501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2B002ED-D5C0-3547-BEA0-57798B03B342}"/>
                </a:ext>
              </a:extLst>
            </p:cNvPr>
            <p:cNvSpPr/>
            <p:nvPr/>
          </p:nvSpPr>
          <p:spPr>
            <a:xfrm>
              <a:off x="8621136" y="4624683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c</a:t>
              </a:r>
              <a:endParaRPr lang="zh-TW" altLang="en-US" dirty="0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1DF4C0F-0A8C-D846-B3DD-CA58CD84014F}"/>
                </a:ext>
              </a:extLst>
            </p:cNvPr>
            <p:cNvSpPr/>
            <p:nvPr/>
          </p:nvSpPr>
          <p:spPr>
            <a:xfrm>
              <a:off x="8403596" y="34419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c</a:t>
              </a:r>
              <a:endParaRPr lang="zh-TW" altLang="en-US" dirty="0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A4BE264C-62C9-5648-A7D7-A2C130344EE1}"/>
                </a:ext>
              </a:extLst>
            </p:cNvPr>
            <p:cNvSpPr/>
            <p:nvPr/>
          </p:nvSpPr>
          <p:spPr>
            <a:xfrm>
              <a:off x="8560562" y="2349542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c</a:t>
              </a:r>
              <a:endParaRPr lang="zh-TW" altLang="en-US" dirty="0"/>
            </a:p>
          </p:txBody>
        </p:sp>
      </p:grpSp>
      <p:pic>
        <p:nvPicPr>
          <p:cNvPr id="99" name="圖片 98" descr="一張含有 文字 的圖片&#10;&#10;自動產生的描述">
            <a:extLst>
              <a:ext uri="{FF2B5EF4-FFF2-40B4-BE49-F238E27FC236}">
                <a16:creationId xmlns:a16="http://schemas.microsoft.com/office/drawing/2014/main" id="{5C3A9055-8B77-934F-97CB-74C1B39B5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" y="1332459"/>
            <a:ext cx="4908024" cy="2402734"/>
          </a:xfrm>
          <a:prstGeom prst="rect">
            <a:avLst/>
          </a:prstGeom>
        </p:spPr>
      </p:pic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9FFDF858-0A99-B843-899D-9D4D9CD6C493}"/>
              </a:ext>
            </a:extLst>
          </p:cNvPr>
          <p:cNvGrpSpPr/>
          <p:nvPr/>
        </p:nvGrpSpPr>
        <p:grpSpPr>
          <a:xfrm>
            <a:off x="6446893" y="2337619"/>
            <a:ext cx="5285147" cy="2805484"/>
            <a:chOff x="938113" y="1913432"/>
            <a:chExt cx="5285147" cy="2805484"/>
          </a:xfrm>
        </p:grpSpPr>
        <p:sp>
          <p:nvSpPr>
            <p:cNvPr id="100" name="橢圓 99">
              <a:extLst>
                <a:ext uri="{FF2B5EF4-FFF2-40B4-BE49-F238E27FC236}">
                  <a16:creationId xmlns:a16="http://schemas.microsoft.com/office/drawing/2014/main" id="{6347D87C-184F-D249-B499-B7597ACF82F8}"/>
                </a:ext>
              </a:extLst>
            </p:cNvPr>
            <p:cNvSpPr/>
            <p:nvPr/>
          </p:nvSpPr>
          <p:spPr>
            <a:xfrm>
              <a:off x="938113" y="1913432"/>
              <a:ext cx="5285147" cy="28054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05E70FD9-9F6C-DD4E-B7EE-66DB3295A1C0}"/>
                </a:ext>
              </a:extLst>
            </p:cNvPr>
            <p:cNvSpPr/>
            <p:nvPr/>
          </p:nvSpPr>
          <p:spPr>
            <a:xfrm>
              <a:off x="1933012" y="1913432"/>
              <a:ext cx="3326474" cy="16439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2" name="橢圓 101">
              <a:extLst>
                <a:ext uri="{FF2B5EF4-FFF2-40B4-BE49-F238E27FC236}">
                  <a16:creationId xmlns:a16="http://schemas.microsoft.com/office/drawing/2014/main" id="{7995D683-E63C-2A45-86DA-58A1E1A18BAC}"/>
                </a:ext>
              </a:extLst>
            </p:cNvPr>
            <p:cNvSpPr/>
            <p:nvPr/>
          </p:nvSpPr>
          <p:spPr>
            <a:xfrm>
              <a:off x="2660828" y="1936007"/>
              <a:ext cx="1870843" cy="9558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3" name="橢圓 102">
              <a:extLst>
                <a:ext uri="{FF2B5EF4-FFF2-40B4-BE49-F238E27FC236}">
                  <a16:creationId xmlns:a16="http://schemas.microsoft.com/office/drawing/2014/main" id="{39B536FE-458A-3944-8881-F1810146010D}"/>
                </a:ext>
              </a:extLst>
            </p:cNvPr>
            <p:cNvSpPr/>
            <p:nvPr/>
          </p:nvSpPr>
          <p:spPr>
            <a:xfrm>
              <a:off x="3260510" y="1989372"/>
              <a:ext cx="162871" cy="18482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4" name="橢圓 103">
              <a:extLst>
                <a:ext uri="{FF2B5EF4-FFF2-40B4-BE49-F238E27FC236}">
                  <a16:creationId xmlns:a16="http://schemas.microsoft.com/office/drawing/2014/main" id="{98F2D2BC-0C66-BA49-A597-0C5CACC70C21}"/>
                </a:ext>
              </a:extLst>
            </p:cNvPr>
            <p:cNvSpPr/>
            <p:nvPr/>
          </p:nvSpPr>
          <p:spPr>
            <a:xfrm>
              <a:off x="3855893" y="2361632"/>
              <a:ext cx="162871" cy="18482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5" name="橢圓 104">
              <a:extLst>
                <a:ext uri="{FF2B5EF4-FFF2-40B4-BE49-F238E27FC236}">
                  <a16:creationId xmlns:a16="http://schemas.microsoft.com/office/drawing/2014/main" id="{74CB07D3-7A4F-D547-8DA6-C7D32242D021}"/>
                </a:ext>
              </a:extLst>
            </p:cNvPr>
            <p:cNvSpPr/>
            <p:nvPr/>
          </p:nvSpPr>
          <p:spPr>
            <a:xfrm>
              <a:off x="4274460" y="3124474"/>
              <a:ext cx="162871" cy="18482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FB9EDC08-52D4-6342-90E3-A2ADE9B132EF}"/>
                </a:ext>
              </a:extLst>
            </p:cNvPr>
            <p:cNvSpPr/>
            <p:nvPr/>
          </p:nvSpPr>
          <p:spPr>
            <a:xfrm>
              <a:off x="5733928" y="3717602"/>
              <a:ext cx="162871" cy="18482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7" name="向下箭號 106">
              <a:extLst>
                <a:ext uri="{FF2B5EF4-FFF2-40B4-BE49-F238E27FC236}">
                  <a16:creationId xmlns:a16="http://schemas.microsoft.com/office/drawing/2014/main" id="{614D7C71-A2A3-9B45-9F8E-BFC00002A528}"/>
                </a:ext>
              </a:extLst>
            </p:cNvPr>
            <p:cNvSpPr/>
            <p:nvPr/>
          </p:nvSpPr>
          <p:spPr>
            <a:xfrm>
              <a:off x="5687286" y="2969896"/>
              <a:ext cx="256154" cy="678799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C4B41827-E315-424C-B456-718FB02F3BAB}"/>
                </a:ext>
              </a:extLst>
            </p:cNvPr>
            <p:cNvSpPr/>
            <p:nvPr/>
          </p:nvSpPr>
          <p:spPr>
            <a:xfrm>
              <a:off x="4106538" y="2814560"/>
              <a:ext cx="1017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標楷體" panose="03000509000000000000" pitchFamily="65" charset="-120"/>
                  <a:cs typeface="Arial" panose="020B0604020202020204" pitchFamily="34" charset="0"/>
                </a:rPr>
                <a:t>20-layer</a:t>
              </a:r>
              <a:endParaRPr lang="zh-TW" altLang="en-US" dirty="0"/>
            </a:p>
          </p:txBody>
        </p:sp>
        <p:sp>
          <p:nvSpPr>
            <p:cNvPr id="109" name="橢圓 108">
              <a:extLst>
                <a:ext uri="{FF2B5EF4-FFF2-40B4-BE49-F238E27FC236}">
                  <a16:creationId xmlns:a16="http://schemas.microsoft.com/office/drawing/2014/main" id="{3D787134-E23C-844E-8F9A-BD25E57D1FBA}"/>
                </a:ext>
              </a:extLst>
            </p:cNvPr>
            <p:cNvSpPr/>
            <p:nvPr/>
          </p:nvSpPr>
          <p:spPr>
            <a:xfrm>
              <a:off x="2290938" y="3682585"/>
              <a:ext cx="162871" cy="18482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FC359DC-C765-CA41-A5B0-3B8DE6F7426A}"/>
                </a:ext>
              </a:extLst>
            </p:cNvPr>
            <p:cNvSpPr/>
            <p:nvPr/>
          </p:nvSpPr>
          <p:spPr>
            <a:xfrm>
              <a:off x="2123016" y="3372671"/>
              <a:ext cx="1017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標楷體" panose="03000509000000000000" pitchFamily="65" charset="-120"/>
                  <a:cs typeface="Arial" panose="020B0604020202020204" pitchFamily="34" charset="0"/>
                </a:rPr>
                <a:t>56-layer</a:t>
              </a:r>
              <a:endParaRPr lang="zh-TW" altLang="en-US" dirty="0"/>
            </a:p>
          </p:txBody>
        </p:sp>
      </p:grpSp>
      <p:grpSp>
        <p:nvGrpSpPr>
          <p:cNvPr id="154" name="群組 153">
            <a:extLst>
              <a:ext uri="{FF2B5EF4-FFF2-40B4-BE49-F238E27FC236}">
                <a16:creationId xmlns:a16="http://schemas.microsoft.com/office/drawing/2014/main" id="{E7511482-FFDB-CB43-B3D0-E0A423C757F2}"/>
              </a:ext>
            </a:extLst>
          </p:cNvPr>
          <p:cNvGrpSpPr/>
          <p:nvPr/>
        </p:nvGrpSpPr>
        <p:grpSpPr>
          <a:xfrm>
            <a:off x="4442055" y="1770907"/>
            <a:ext cx="6740951" cy="3979601"/>
            <a:chOff x="218264" y="1626840"/>
            <a:chExt cx="6740951" cy="3979601"/>
          </a:xfrm>
        </p:grpSpPr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AF50D187-1D68-8C40-8B49-9B792D012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856" t="5907" r="51759" b="5228"/>
            <a:stretch/>
          </p:blipFill>
          <p:spPr>
            <a:xfrm>
              <a:off x="218264" y="1698151"/>
              <a:ext cx="6669366" cy="3906000"/>
            </a:xfrm>
            <a:prstGeom prst="rect">
              <a:avLst/>
            </a:prstGeom>
          </p:spPr>
        </p:pic>
        <p:cxnSp>
          <p:nvCxnSpPr>
            <p:cNvPr id="134" name="直線箭頭接點 133">
              <a:extLst>
                <a:ext uri="{FF2B5EF4-FFF2-40B4-BE49-F238E27FC236}">
                  <a16:creationId xmlns:a16="http://schemas.microsoft.com/office/drawing/2014/main" id="{895FD408-9088-7946-928D-609A82652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848" y="1626840"/>
              <a:ext cx="0" cy="397960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箭頭接點 134">
              <a:extLst>
                <a:ext uri="{FF2B5EF4-FFF2-40B4-BE49-F238E27FC236}">
                  <a16:creationId xmlns:a16="http://schemas.microsoft.com/office/drawing/2014/main" id="{247510AE-7A81-2E45-8F6F-55789769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67" y="5159848"/>
              <a:ext cx="6576848" cy="1"/>
            </a:xfrm>
            <a:prstGeom prst="straightConnector1">
              <a:avLst/>
            </a:prstGeom>
            <a:ln w="762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橢圓 135">
              <a:extLst>
                <a:ext uri="{FF2B5EF4-FFF2-40B4-BE49-F238E27FC236}">
                  <a16:creationId xmlns:a16="http://schemas.microsoft.com/office/drawing/2014/main" id="{77E9F11F-741A-0741-A1B3-5A5C759EEA1E}"/>
                </a:ext>
              </a:extLst>
            </p:cNvPr>
            <p:cNvSpPr/>
            <p:nvPr/>
          </p:nvSpPr>
          <p:spPr>
            <a:xfrm>
              <a:off x="1188381" y="2153446"/>
              <a:ext cx="177755" cy="159039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7" name="直線箭頭接點 136">
              <a:extLst>
                <a:ext uri="{FF2B5EF4-FFF2-40B4-BE49-F238E27FC236}">
                  <a16:creationId xmlns:a16="http://schemas.microsoft.com/office/drawing/2014/main" id="{87404E73-66D2-EB49-84A1-C7FCC1CA385B}"/>
                </a:ext>
              </a:extLst>
            </p:cNvPr>
            <p:cNvCxnSpPr>
              <a:cxnSpLocks/>
            </p:cNvCxnSpPr>
            <p:nvPr/>
          </p:nvCxnSpPr>
          <p:spPr>
            <a:xfrm>
              <a:off x="1313991" y="2312485"/>
              <a:ext cx="190009" cy="680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橢圓 137">
              <a:extLst>
                <a:ext uri="{FF2B5EF4-FFF2-40B4-BE49-F238E27FC236}">
                  <a16:creationId xmlns:a16="http://schemas.microsoft.com/office/drawing/2014/main" id="{09B772CF-2927-E44B-8D6E-6936BDE72FB5}"/>
                </a:ext>
              </a:extLst>
            </p:cNvPr>
            <p:cNvSpPr/>
            <p:nvPr/>
          </p:nvSpPr>
          <p:spPr>
            <a:xfrm>
              <a:off x="1654930" y="3001030"/>
              <a:ext cx="177755" cy="159039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9" name="直線箭頭接點 138">
              <a:extLst>
                <a:ext uri="{FF2B5EF4-FFF2-40B4-BE49-F238E27FC236}">
                  <a16:creationId xmlns:a16="http://schemas.microsoft.com/office/drawing/2014/main" id="{81D75029-C3D4-4A4D-BC4F-B62D2B2D8E04}"/>
                </a:ext>
              </a:extLst>
            </p:cNvPr>
            <p:cNvCxnSpPr>
              <a:cxnSpLocks/>
            </p:cNvCxnSpPr>
            <p:nvPr/>
          </p:nvCxnSpPr>
          <p:spPr>
            <a:xfrm>
              <a:off x="1521252" y="3011543"/>
              <a:ext cx="147874" cy="378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箭頭接點 139">
              <a:extLst>
                <a:ext uri="{FF2B5EF4-FFF2-40B4-BE49-F238E27FC236}">
                  <a16:creationId xmlns:a16="http://schemas.microsoft.com/office/drawing/2014/main" id="{09F12347-8845-184A-AA9C-3AFB0AC3480E}"/>
                </a:ext>
              </a:extLst>
            </p:cNvPr>
            <p:cNvCxnSpPr>
              <a:cxnSpLocks/>
            </p:cNvCxnSpPr>
            <p:nvPr/>
          </p:nvCxnSpPr>
          <p:spPr>
            <a:xfrm>
              <a:off x="1404852" y="2330957"/>
              <a:ext cx="203892" cy="2613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線箭頭接點 140">
              <a:extLst>
                <a:ext uri="{FF2B5EF4-FFF2-40B4-BE49-F238E27FC236}">
                  <a16:creationId xmlns:a16="http://schemas.microsoft.com/office/drawing/2014/main" id="{61A2585C-FA63-6A44-8F00-73648CF94259}"/>
                </a:ext>
              </a:extLst>
            </p:cNvPr>
            <p:cNvCxnSpPr>
              <a:cxnSpLocks/>
            </p:cNvCxnSpPr>
            <p:nvPr/>
          </p:nvCxnSpPr>
          <p:spPr>
            <a:xfrm>
              <a:off x="1638663" y="2603720"/>
              <a:ext cx="203892" cy="2613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箭頭接點 141">
              <a:extLst>
                <a:ext uri="{FF2B5EF4-FFF2-40B4-BE49-F238E27FC236}">
                  <a16:creationId xmlns:a16="http://schemas.microsoft.com/office/drawing/2014/main" id="{51A3C64D-DB6C-E142-83DD-47C41407B85F}"/>
                </a:ext>
              </a:extLst>
            </p:cNvPr>
            <p:cNvCxnSpPr>
              <a:cxnSpLocks/>
            </p:cNvCxnSpPr>
            <p:nvPr/>
          </p:nvCxnSpPr>
          <p:spPr>
            <a:xfrm>
              <a:off x="1832685" y="3070900"/>
              <a:ext cx="80928" cy="4996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箭頭接點 142">
              <a:extLst>
                <a:ext uri="{FF2B5EF4-FFF2-40B4-BE49-F238E27FC236}">
                  <a16:creationId xmlns:a16="http://schemas.microsoft.com/office/drawing/2014/main" id="{B6CADC85-B091-6545-831C-21CCB01463BA}"/>
                </a:ext>
              </a:extLst>
            </p:cNvPr>
            <p:cNvCxnSpPr>
              <a:cxnSpLocks/>
            </p:cNvCxnSpPr>
            <p:nvPr/>
          </p:nvCxnSpPr>
          <p:spPr>
            <a:xfrm>
              <a:off x="1913613" y="3570504"/>
              <a:ext cx="1343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線箭頭接點 143">
              <a:extLst>
                <a:ext uri="{FF2B5EF4-FFF2-40B4-BE49-F238E27FC236}">
                  <a16:creationId xmlns:a16="http://schemas.microsoft.com/office/drawing/2014/main" id="{708228A2-6339-6943-A919-D6D0BFCC3BF3}"/>
                </a:ext>
              </a:extLst>
            </p:cNvPr>
            <p:cNvCxnSpPr>
              <a:cxnSpLocks/>
            </p:cNvCxnSpPr>
            <p:nvPr/>
          </p:nvCxnSpPr>
          <p:spPr>
            <a:xfrm>
              <a:off x="2037046" y="3570504"/>
              <a:ext cx="1343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箭頭接點 144">
              <a:extLst>
                <a:ext uri="{FF2B5EF4-FFF2-40B4-BE49-F238E27FC236}">
                  <a16:creationId xmlns:a16="http://schemas.microsoft.com/office/drawing/2014/main" id="{CAA2B1A1-86FB-9F4F-B02F-B23B6491B37B}"/>
                </a:ext>
              </a:extLst>
            </p:cNvPr>
            <p:cNvCxnSpPr>
              <a:cxnSpLocks/>
            </p:cNvCxnSpPr>
            <p:nvPr/>
          </p:nvCxnSpPr>
          <p:spPr>
            <a:xfrm>
              <a:off x="2165954" y="3581454"/>
              <a:ext cx="13438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橢圓 145">
              <a:extLst>
                <a:ext uri="{FF2B5EF4-FFF2-40B4-BE49-F238E27FC236}">
                  <a16:creationId xmlns:a16="http://schemas.microsoft.com/office/drawing/2014/main" id="{1543AAEC-DFAC-2049-B5BD-026E1D39D499}"/>
                </a:ext>
              </a:extLst>
            </p:cNvPr>
            <p:cNvSpPr/>
            <p:nvPr/>
          </p:nvSpPr>
          <p:spPr>
            <a:xfrm>
              <a:off x="2288096" y="3498791"/>
              <a:ext cx="177755" cy="159039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7" name="橢圓 146">
              <a:extLst>
                <a:ext uri="{FF2B5EF4-FFF2-40B4-BE49-F238E27FC236}">
                  <a16:creationId xmlns:a16="http://schemas.microsoft.com/office/drawing/2014/main" id="{11A41757-D5ED-0347-B648-EE70BEBEC0C6}"/>
                </a:ext>
              </a:extLst>
            </p:cNvPr>
            <p:cNvSpPr/>
            <p:nvPr/>
          </p:nvSpPr>
          <p:spPr>
            <a:xfrm>
              <a:off x="1859291" y="2831052"/>
              <a:ext cx="177755" cy="159039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48" name="直線箭頭接點 147">
              <a:extLst>
                <a:ext uri="{FF2B5EF4-FFF2-40B4-BE49-F238E27FC236}">
                  <a16:creationId xmlns:a16="http://schemas.microsoft.com/office/drawing/2014/main" id="{367C2DEA-E4CE-CE41-A366-846702F78B11}"/>
                </a:ext>
              </a:extLst>
            </p:cNvPr>
            <p:cNvCxnSpPr>
              <a:cxnSpLocks/>
            </p:cNvCxnSpPr>
            <p:nvPr/>
          </p:nvCxnSpPr>
          <p:spPr>
            <a:xfrm>
              <a:off x="2029772" y="3011543"/>
              <a:ext cx="270552" cy="2046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箭頭接點 148">
              <a:extLst>
                <a:ext uri="{FF2B5EF4-FFF2-40B4-BE49-F238E27FC236}">
                  <a16:creationId xmlns:a16="http://schemas.microsoft.com/office/drawing/2014/main" id="{F542EA91-7FB7-4B44-836E-09ECEC4FCACA}"/>
                </a:ext>
              </a:extLst>
            </p:cNvPr>
            <p:cNvCxnSpPr>
              <a:cxnSpLocks/>
            </p:cNvCxnSpPr>
            <p:nvPr/>
          </p:nvCxnSpPr>
          <p:spPr>
            <a:xfrm>
              <a:off x="2300324" y="3210874"/>
              <a:ext cx="270552" cy="2046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橢圓 149">
              <a:extLst>
                <a:ext uri="{FF2B5EF4-FFF2-40B4-BE49-F238E27FC236}">
                  <a16:creationId xmlns:a16="http://schemas.microsoft.com/office/drawing/2014/main" id="{9CC3E4A1-55A7-C047-8E88-D143DFB3BE67}"/>
                </a:ext>
              </a:extLst>
            </p:cNvPr>
            <p:cNvSpPr/>
            <p:nvPr/>
          </p:nvSpPr>
          <p:spPr>
            <a:xfrm>
              <a:off x="2570876" y="3379702"/>
              <a:ext cx="177755" cy="159039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1" name="直線箭頭接點 150">
              <a:extLst>
                <a:ext uri="{FF2B5EF4-FFF2-40B4-BE49-F238E27FC236}">
                  <a16:creationId xmlns:a16="http://schemas.microsoft.com/office/drawing/2014/main" id="{5C8D874B-29CB-844C-9CCE-66D4BF9962C7}"/>
                </a:ext>
              </a:extLst>
            </p:cNvPr>
            <p:cNvCxnSpPr>
              <a:cxnSpLocks/>
            </p:cNvCxnSpPr>
            <p:nvPr/>
          </p:nvCxnSpPr>
          <p:spPr>
            <a:xfrm>
              <a:off x="2760770" y="3498791"/>
              <a:ext cx="332138" cy="399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箭頭接點 151">
              <a:extLst>
                <a:ext uri="{FF2B5EF4-FFF2-40B4-BE49-F238E27FC236}">
                  <a16:creationId xmlns:a16="http://schemas.microsoft.com/office/drawing/2014/main" id="{361EF4CB-CEED-9243-B8F8-D7A04E0BDE32}"/>
                </a:ext>
              </a:extLst>
            </p:cNvPr>
            <p:cNvCxnSpPr>
              <a:cxnSpLocks/>
            </p:cNvCxnSpPr>
            <p:nvPr/>
          </p:nvCxnSpPr>
          <p:spPr>
            <a:xfrm>
              <a:off x="3096615" y="3538360"/>
              <a:ext cx="332138" cy="399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橢圓 152">
              <a:extLst>
                <a:ext uri="{FF2B5EF4-FFF2-40B4-BE49-F238E27FC236}">
                  <a16:creationId xmlns:a16="http://schemas.microsoft.com/office/drawing/2014/main" id="{415B1E73-212E-1F43-B9F7-21595073CFA1}"/>
                </a:ext>
              </a:extLst>
            </p:cNvPr>
            <p:cNvSpPr/>
            <p:nvPr/>
          </p:nvSpPr>
          <p:spPr>
            <a:xfrm>
              <a:off x="3462664" y="3492112"/>
              <a:ext cx="177755" cy="159039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344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440" y="2481343"/>
            <a:ext cx="12191760" cy="141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en" altLang="zh-TW" sz="6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中黑體"/>
              </a:rPr>
              <a:t>Demo</a:t>
            </a:r>
          </a:p>
        </p:txBody>
      </p:sp>
      <p:sp>
        <p:nvSpPr>
          <p:cNvPr id="95" name="CustomShape 2"/>
          <p:cNvSpPr/>
          <p:nvPr/>
        </p:nvSpPr>
        <p:spPr>
          <a:xfrm>
            <a:off x="3240" y="3439483"/>
            <a:ext cx="12189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zh-TW" altLang="en-US" sz="4400" b="1" spc="-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/>
              <a:ea typeface="中黑體"/>
            </a:endParaRPr>
          </a:p>
        </p:txBody>
      </p:sp>
    </p:spTree>
    <p:extLst>
      <p:ext uri="{BB962C8B-B14F-4D97-AF65-F5344CB8AC3E}">
        <p14:creationId xmlns:p14="http://schemas.microsoft.com/office/powerpoint/2010/main" val="202636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"/>
          <p:cNvPicPr/>
          <p:nvPr/>
        </p:nvPicPr>
        <p:blipFill>
          <a:blip r:embed="rId3"/>
          <a:stretch/>
        </p:blipFill>
        <p:spPr>
          <a:xfrm>
            <a:off x="984240" y="2313000"/>
            <a:ext cx="10310400" cy="266508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1569960" y="2725920"/>
            <a:ext cx="9138960" cy="140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en-US" sz="96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新細明體"/>
              </a:rPr>
              <a:t>Thank You ;-)</a:t>
            </a:r>
            <a:r>
              <a:rPr lang="en-US" sz="11500" b="0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新細明體"/>
              </a:rPr>
              <a:t> </a:t>
            </a:r>
            <a:endParaRPr lang="en-US" sz="115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3C8D4E2-E3C8-EC45-BFD1-F3E84196F546}"/>
              </a:ext>
            </a:extLst>
          </p:cNvPr>
          <p:cNvSpPr txBox="1"/>
          <p:nvPr/>
        </p:nvSpPr>
        <p:spPr>
          <a:xfrm>
            <a:off x="1882441" y="4545000"/>
            <a:ext cx="851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https://www.youtube.com/playlist?list=PLJV_el3uVTsMhtt7_Y6sgTHGHp1Vb2P2J</a:t>
            </a:r>
            <a:endParaRPr kumimoji="1" lang="en" altLang="zh-TW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5DEE39-194F-394B-8003-17D456EA4328}"/>
              </a:ext>
            </a:extLst>
          </p:cNvPr>
          <p:cNvSpPr/>
          <p:nvPr/>
        </p:nvSpPr>
        <p:spPr>
          <a:xfrm>
            <a:off x="1882441" y="50181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b="1" dirty="0">
                <a:solidFill>
                  <a:schemeClr val="bg1"/>
                </a:solidFill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(2021) Mandarin Version</a:t>
            </a:r>
            <a:r>
              <a:rPr lang="en" altLang="zh-TW" b="1" dirty="0">
                <a:solidFill>
                  <a:schemeClr val="bg1"/>
                </a:solidFill>
                <a:latin typeface="Roboto" panose="02000000000000000000" pitchFamily="2" charset="0"/>
              </a:rPr>
              <a:t> - 40</a:t>
            </a:r>
          </a:p>
          <a:p>
            <a:r>
              <a:rPr lang="en" altLang="zh-TW" dirty="0">
                <a:solidFill>
                  <a:schemeClr val="bg1"/>
                </a:solidFill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Hung-yi Lee</a:t>
            </a:r>
            <a:r>
              <a:rPr lang="en" altLang="zh-TW" dirty="0">
                <a:solidFill>
                  <a:schemeClr val="bg1"/>
                </a:solidFill>
                <a:latin typeface="Roboto" panose="02000000000000000000" pitchFamily="2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440" y="2481343"/>
            <a:ext cx="12191760" cy="141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en" altLang="zh-TW" sz="6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中黑體"/>
              </a:rPr>
              <a:t>Introduction</a:t>
            </a:r>
            <a:endParaRPr lang="en-US" altLang="zh-TW" sz="66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中黑體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3240" y="3439483"/>
            <a:ext cx="12189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zh-TW" altLang="en-US" sz="4400" b="1" spc="-1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/>
              <a:ea typeface="中黑體"/>
            </a:endParaRPr>
          </a:p>
        </p:txBody>
      </p:sp>
    </p:spTree>
    <p:extLst>
      <p:ext uri="{BB962C8B-B14F-4D97-AF65-F5344CB8AC3E}">
        <p14:creationId xmlns:p14="http://schemas.microsoft.com/office/powerpoint/2010/main" val="13414910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te cat wear mask stock photo. Image of animal, beautiful - 169856344">
            <a:extLst>
              <a:ext uri="{FF2B5EF4-FFF2-40B4-BE49-F238E27FC236}">
                <a16:creationId xmlns:a16="http://schemas.microsoft.com/office/drawing/2014/main" id="{3EE7291B-E832-434E-BDDE-F60436897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06" y="1675700"/>
            <a:ext cx="2751923" cy="183002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4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Brief introduction of neural network</a:t>
            </a:r>
          </a:p>
        </p:txBody>
      </p:sp>
      <p:sp>
        <p:nvSpPr>
          <p:cNvPr id="5" name="立方體 4"/>
          <p:cNvSpPr/>
          <p:nvPr/>
        </p:nvSpPr>
        <p:spPr>
          <a:xfrm>
            <a:off x="4590325" y="2716374"/>
            <a:ext cx="4219832" cy="2866767"/>
          </a:xfrm>
          <a:prstGeom prst="cub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Network</a:t>
            </a:r>
            <a:endParaRPr lang="zh-TW" altLang="en-US" sz="2400" dirty="0"/>
          </a:p>
        </p:txBody>
      </p:sp>
      <p:sp>
        <p:nvSpPr>
          <p:cNvPr id="6" name="向右箭號 5"/>
          <p:cNvSpPr/>
          <p:nvPr/>
        </p:nvSpPr>
        <p:spPr>
          <a:xfrm>
            <a:off x="2892274" y="3855300"/>
            <a:ext cx="1651329" cy="809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Input data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8921494" y="3745074"/>
            <a:ext cx="1338828" cy="809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984509" y="4865371"/>
            <a:ext cx="165942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Next day price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306827D-A132-5E46-B43D-ECFD3AE8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4043" y="2716374"/>
            <a:ext cx="2959512" cy="221515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DB202D-570D-F64A-8912-0C57F963B032}"/>
              </a:ext>
            </a:extLst>
          </p:cNvPr>
          <p:cNvSpPr txBox="1"/>
          <p:nvPr/>
        </p:nvSpPr>
        <p:spPr>
          <a:xfrm>
            <a:off x="10260322" y="3617727"/>
            <a:ext cx="1338828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我愛台積電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FFA1F4-F7B0-D14D-9C56-82F71C3C3452}"/>
              </a:ext>
            </a:extLst>
          </p:cNvPr>
          <p:cNvSpPr txBox="1"/>
          <p:nvPr/>
        </p:nvSpPr>
        <p:spPr>
          <a:xfrm>
            <a:off x="9738034" y="2739415"/>
            <a:ext cx="77568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貓咪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17" y="4554442"/>
            <a:ext cx="2805818" cy="17059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333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5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Brief introduction of neural network</a:t>
            </a:r>
          </a:p>
        </p:txBody>
      </p:sp>
      <p:sp>
        <p:nvSpPr>
          <p:cNvPr id="14" name="立方體 13">
            <a:extLst>
              <a:ext uri="{FF2B5EF4-FFF2-40B4-BE49-F238E27FC236}">
                <a16:creationId xmlns:a16="http://schemas.microsoft.com/office/drawing/2014/main" id="{1EAB3488-B3BA-694F-9E3B-3B237CC9B875}"/>
              </a:ext>
            </a:extLst>
          </p:cNvPr>
          <p:cNvSpPr/>
          <p:nvPr/>
        </p:nvSpPr>
        <p:spPr>
          <a:xfrm>
            <a:off x="3730724" y="2588605"/>
            <a:ext cx="4219832" cy="2866767"/>
          </a:xfrm>
          <a:prstGeom prst="cub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Neural Network</a:t>
            </a:r>
            <a:endParaRPr lang="zh-TW" altLang="en-US" sz="24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E3F2EEA0-673C-B34C-B60F-B36C7D971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23" y="3341404"/>
            <a:ext cx="3501349" cy="2009743"/>
          </a:xfrm>
          <a:prstGeom prst="rect">
            <a:avLst/>
          </a:prstGeom>
        </p:spPr>
      </p:pic>
      <p:sp>
        <p:nvSpPr>
          <p:cNvPr id="40" name="向右箭號 39">
            <a:extLst>
              <a:ext uri="{FF2B5EF4-FFF2-40B4-BE49-F238E27FC236}">
                <a16:creationId xmlns:a16="http://schemas.microsoft.com/office/drawing/2014/main" id="{9ED0C0CF-7BD9-1F4C-ACE1-D96E515FF139}"/>
              </a:ext>
            </a:extLst>
          </p:cNvPr>
          <p:cNvSpPr/>
          <p:nvPr/>
        </p:nvSpPr>
        <p:spPr>
          <a:xfrm>
            <a:off x="1921336" y="3987517"/>
            <a:ext cx="1651329" cy="809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Input data</a:t>
            </a:r>
            <a:endParaRPr lang="zh-TW" altLang="en-US" dirty="0"/>
          </a:p>
        </p:txBody>
      </p:sp>
      <p:sp>
        <p:nvSpPr>
          <p:cNvPr id="41" name="向右箭號 40">
            <a:extLst>
              <a:ext uri="{FF2B5EF4-FFF2-40B4-BE49-F238E27FC236}">
                <a16:creationId xmlns:a16="http://schemas.microsoft.com/office/drawing/2014/main" id="{64BB7C7F-C9A9-E946-A694-18A633FEAE51}"/>
              </a:ext>
            </a:extLst>
          </p:cNvPr>
          <p:cNvSpPr/>
          <p:nvPr/>
        </p:nvSpPr>
        <p:spPr>
          <a:xfrm>
            <a:off x="8186084" y="3941591"/>
            <a:ext cx="1338828" cy="809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Output</a:t>
            </a:r>
            <a:endParaRPr lang="zh-TW" altLang="en-US" dirty="0"/>
          </a:p>
        </p:txBody>
      </p:sp>
      <p:pic>
        <p:nvPicPr>
          <p:cNvPr id="45" name="圖片 44" descr="一張含有 文字 的圖片&#10;&#10;自動產生的描述">
            <a:extLst>
              <a:ext uri="{FF2B5EF4-FFF2-40B4-BE49-F238E27FC236}">
                <a16:creationId xmlns:a16="http://schemas.microsoft.com/office/drawing/2014/main" id="{AC3D6665-7AD5-4544-9FF4-7B9614691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861" y="1846830"/>
            <a:ext cx="8557865" cy="41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6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Brief introduction of neural network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027E60F-85E2-C84D-8F12-364C94917563}"/>
              </a:ext>
            </a:extLst>
          </p:cNvPr>
          <p:cNvCxnSpPr/>
          <p:nvPr/>
        </p:nvCxnSpPr>
        <p:spPr>
          <a:xfrm flipV="1">
            <a:off x="1072999" y="1981200"/>
            <a:ext cx="0" cy="3463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601ADA0-568D-2D40-9605-78C06C3E96B9}"/>
              </a:ext>
            </a:extLst>
          </p:cNvPr>
          <p:cNvCxnSpPr>
            <a:cxnSpLocks/>
          </p:cNvCxnSpPr>
          <p:nvPr/>
        </p:nvCxnSpPr>
        <p:spPr>
          <a:xfrm>
            <a:off x="1072999" y="5427517"/>
            <a:ext cx="3962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4BA4EAD6-45A5-C945-B80B-F6A01A33F9E1}"/>
              </a:ext>
            </a:extLst>
          </p:cNvPr>
          <p:cNvSpPr/>
          <p:nvPr/>
        </p:nvSpPr>
        <p:spPr>
          <a:xfrm>
            <a:off x="1503121" y="4141364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6E8C5C99-EC87-1840-A7ED-FF802C66B8F8}"/>
              </a:ext>
            </a:extLst>
          </p:cNvPr>
          <p:cNvSpPr/>
          <p:nvPr/>
        </p:nvSpPr>
        <p:spPr>
          <a:xfrm>
            <a:off x="1660487" y="3884589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25F6D5C7-7827-5046-BC67-E82E3F38C58D}"/>
              </a:ext>
            </a:extLst>
          </p:cNvPr>
          <p:cNvSpPr/>
          <p:nvPr/>
        </p:nvSpPr>
        <p:spPr>
          <a:xfrm>
            <a:off x="2163793" y="3819809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995B804-9A29-C447-A283-5DABA2A814B6}"/>
              </a:ext>
            </a:extLst>
          </p:cNvPr>
          <p:cNvSpPr/>
          <p:nvPr/>
        </p:nvSpPr>
        <p:spPr>
          <a:xfrm>
            <a:off x="1225740" y="4412817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96BAE28-E1C1-3F4A-9DC6-972A976A0D0B}"/>
              </a:ext>
            </a:extLst>
          </p:cNvPr>
          <p:cNvSpPr/>
          <p:nvPr/>
        </p:nvSpPr>
        <p:spPr>
          <a:xfrm>
            <a:off x="1866594" y="4412816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EC90B13D-2479-1C45-9722-69241018EEF6}"/>
              </a:ext>
            </a:extLst>
          </p:cNvPr>
          <p:cNvSpPr/>
          <p:nvPr/>
        </p:nvSpPr>
        <p:spPr>
          <a:xfrm>
            <a:off x="1655521" y="4293764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EFB40782-EC22-9F4A-8634-2B5D1332460C}"/>
              </a:ext>
            </a:extLst>
          </p:cNvPr>
          <p:cNvSpPr/>
          <p:nvPr/>
        </p:nvSpPr>
        <p:spPr>
          <a:xfrm>
            <a:off x="1812887" y="4036989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71680A1-E72C-E343-9882-99ED0D168F7C}"/>
              </a:ext>
            </a:extLst>
          </p:cNvPr>
          <p:cNvSpPr/>
          <p:nvPr/>
        </p:nvSpPr>
        <p:spPr>
          <a:xfrm>
            <a:off x="2316193" y="3972209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A8F41C3D-3223-FE4D-BF95-78EAFBF1BA12}"/>
              </a:ext>
            </a:extLst>
          </p:cNvPr>
          <p:cNvSpPr/>
          <p:nvPr/>
        </p:nvSpPr>
        <p:spPr>
          <a:xfrm>
            <a:off x="2669452" y="3300170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7E0FEDF1-8AC2-5B45-9440-A8984F78F6DD}"/>
              </a:ext>
            </a:extLst>
          </p:cNvPr>
          <p:cNvSpPr/>
          <p:nvPr/>
        </p:nvSpPr>
        <p:spPr>
          <a:xfrm>
            <a:off x="2826818" y="3043395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162DED7-9234-BE43-B8AC-A91B6E4B9E57}"/>
              </a:ext>
            </a:extLst>
          </p:cNvPr>
          <p:cNvSpPr/>
          <p:nvPr/>
        </p:nvSpPr>
        <p:spPr>
          <a:xfrm>
            <a:off x="3330124" y="2978615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E7311C7-0B3B-3948-9A38-C94063EA6985}"/>
              </a:ext>
            </a:extLst>
          </p:cNvPr>
          <p:cNvSpPr/>
          <p:nvPr/>
        </p:nvSpPr>
        <p:spPr>
          <a:xfrm>
            <a:off x="2392071" y="3571623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B9D0C91B-5685-1041-B68A-A3D0DBD436A4}"/>
              </a:ext>
            </a:extLst>
          </p:cNvPr>
          <p:cNvSpPr/>
          <p:nvPr/>
        </p:nvSpPr>
        <p:spPr>
          <a:xfrm>
            <a:off x="3032925" y="3571622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6930C268-F6BE-8940-9770-8D2011949DBE}"/>
              </a:ext>
            </a:extLst>
          </p:cNvPr>
          <p:cNvSpPr/>
          <p:nvPr/>
        </p:nvSpPr>
        <p:spPr>
          <a:xfrm>
            <a:off x="2821852" y="3452570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111E9A0F-23B1-4443-9E99-D1B8F579DA91}"/>
              </a:ext>
            </a:extLst>
          </p:cNvPr>
          <p:cNvSpPr/>
          <p:nvPr/>
        </p:nvSpPr>
        <p:spPr>
          <a:xfrm>
            <a:off x="2979218" y="3195795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9F31A411-C977-9746-9C33-98973F8F9B6B}"/>
              </a:ext>
            </a:extLst>
          </p:cNvPr>
          <p:cNvSpPr/>
          <p:nvPr/>
        </p:nvSpPr>
        <p:spPr>
          <a:xfrm>
            <a:off x="3482524" y="3131015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CBC6F7B-05D5-9240-BC15-5F2C9B3A75DD}"/>
              </a:ext>
            </a:extLst>
          </p:cNvPr>
          <p:cNvSpPr/>
          <p:nvPr/>
        </p:nvSpPr>
        <p:spPr>
          <a:xfrm>
            <a:off x="3836080" y="2205992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B2E2B627-D096-1F4B-9F62-335E8BA22A59}"/>
              </a:ext>
            </a:extLst>
          </p:cNvPr>
          <p:cNvSpPr/>
          <p:nvPr/>
        </p:nvSpPr>
        <p:spPr>
          <a:xfrm>
            <a:off x="3993446" y="1949217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F7C2A633-06D6-3F41-83CA-F15DD835754A}"/>
              </a:ext>
            </a:extLst>
          </p:cNvPr>
          <p:cNvSpPr/>
          <p:nvPr/>
        </p:nvSpPr>
        <p:spPr>
          <a:xfrm>
            <a:off x="4496752" y="1884437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642AC0EF-F632-F048-B0C3-3BCE3B868541}"/>
              </a:ext>
            </a:extLst>
          </p:cNvPr>
          <p:cNvSpPr/>
          <p:nvPr/>
        </p:nvSpPr>
        <p:spPr>
          <a:xfrm>
            <a:off x="3558699" y="2477445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738DC7E-926C-4F48-B9F8-C76689C43792}"/>
              </a:ext>
            </a:extLst>
          </p:cNvPr>
          <p:cNvSpPr/>
          <p:nvPr/>
        </p:nvSpPr>
        <p:spPr>
          <a:xfrm>
            <a:off x="4199553" y="2477444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B5E046E2-459A-574F-AF2F-79871C2BF25E}"/>
              </a:ext>
            </a:extLst>
          </p:cNvPr>
          <p:cNvSpPr/>
          <p:nvPr/>
        </p:nvSpPr>
        <p:spPr>
          <a:xfrm>
            <a:off x="3988480" y="2358392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1D3B93F2-A0AD-8E43-8F33-BD73382D6925}"/>
              </a:ext>
            </a:extLst>
          </p:cNvPr>
          <p:cNvSpPr/>
          <p:nvPr/>
        </p:nvSpPr>
        <p:spPr>
          <a:xfrm>
            <a:off x="4145846" y="2101617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88FC8DD6-6148-8C42-8911-F327D69F3DE1}"/>
              </a:ext>
            </a:extLst>
          </p:cNvPr>
          <p:cNvSpPr/>
          <p:nvPr/>
        </p:nvSpPr>
        <p:spPr>
          <a:xfrm>
            <a:off x="4649152" y="2036837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4F50C9D6-AAF3-6447-B1CF-2C3AE6559A18}"/>
              </a:ext>
            </a:extLst>
          </p:cNvPr>
          <p:cNvCxnSpPr/>
          <p:nvPr/>
        </p:nvCxnSpPr>
        <p:spPr>
          <a:xfrm flipV="1">
            <a:off x="6664353" y="1998519"/>
            <a:ext cx="0" cy="3463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599010CB-A86C-7944-8CBC-5B046831BFCD}"/>
              </a:ext>
            </a:extLst>
          </p:cNvPr>
          <p:cNvCxnSpPr>
            <a:cxnSpLocks/>
          </p:cNvCxnSpPr>
          <p:nvPr/>
        </p:nvCxnSpPr>
        <p:spPr>
          <a:xfrm>
            <a:off x="6664353" y="5444836"/>
            <a:ext cx="3962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橢圓 67">
            <a:extLst>
              <a:ext uri="{FF2B5EF4-FFF2-40B4-BE49-F238E27FC236}">
                <a16:creationId xmlns:a16="http://schemas.microsoft.com/office/drawing/2014/main" id="{F855E325-4D2F-CA49-AF52-0E945C08CD43}"/>
              </a:ext>
            </a:extLst>
          </p:cNvPr>
          <p:cNvSpPr/>
          <p:nvPr/>
        </p:nvSpPr>
        <p:spPr>
          <a:xfrm>
            <a:off x="7365103" y="3488426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431D737F-228C-0747-86EC-91ABFBC58BC9}"/>
              </a:ext>
            </a:extLst>
          </p:cNvPr>
          <p:cNvSpPr/>
          <p:nvPr/>
        </p:nvSpPr>
        <p:spPr>
          <a:xfrm>
            <a:off x="7003981" y="3646166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74F22343-7F12-F840-BE28-22FACA517F1A}"/>
              </a:ext>
            </a:extLst>
          </p:cNvPr>
          <p:cNvSpPr/>
          <p:nvPr/>
        </p:nvSpPr>
        <p:spPr>
          <a:xfrm>
            <a:off x="7272909" y="3231036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53F35B26-4B23-D841-A1DD-8B69BBFA24B6}"/>
              </a:ext>
            </a:extLst>
          </p:cNvPr>
          <p:cNvSpPr/>
          <p:nvPr/>
        </p:nvSpPr>
        <p:spPr>
          <a:xfrm>
            <a:off x="7216931" y="4041478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85FF13DC-D389-8941-835F-491A412CB48D}"/>
              </a:ext>
            </a:extLst>
          </p:cNvPr>
          <p:cNvSpPr/>
          <p:nvPr/>
        </p:nvSpPr>
        <p:spPr>
          <a:xfrm>
            <a:off x="7225517" y="4562061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D8FF2CCC-FB68-F042-9ACE-9D86E1558012}"/>
              </a:ext>
            </a:extLst>
          </p:cNvPr>
          <p:cNvSpPr/>
          <p:nvPr/>
        </p:nvSpPr>
        <p:spPr>
          <a:xfrm>
            <a:off x="7778568" y="2711397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54A274CD-D447-0449-B459-56643F5984EB}"/>
              </a:ext>
            </a:extLst>
          </p:cNvPr>
          <p:cNvSpPr/>
          <p:nvPr/>
        </p:nvSpPr>
        <p:spPr>
          <a:xfrm>
            <a:off x="8342137" y="2386299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BF247CA5-1FC6-7B48-9F57-EC0E0CD30776}"/>
              </a:ext>
            </a:extLst>
          </p:cNvPr>
          <p:cNvSpPr/>
          <p:nvPr/>
        </p:nvSpPr>
        <p:spPr>
          <a:xfrm>
            <a:off x="8600026" y="2721013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933C558A-3B84-394A-B83E-3EBD59723491}"/>
              </a:ext>
            </a:extLst>
          </p:cNvPr>
          <p:cNvSpPr/>
          <p:nvPr/>
        </p:nvSpPr>
        <p:spPr>
          <a:xfrm>
            <a:off x="7501187" y="2982850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B862A7C4-8472-1745-BB98-AF34AB6FC038}"/>
              </a:ext>
            </a:extLst>
          </p:cNvPr>
          <p:cNvSpPr/>
          <p:nvPr/>
        </p:nvSpPr>
        <p:spPr>
          <a:xfrm>
            <a:off x="7930968" y="2863797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0328892A-8BFD-9345-A794-842887BA85BC}"/>
              </a:ext>
            </a:extLst>
          </p:cNvPr>
          <p:cNvSpPr/>
          <p:nvPr/>
        </p:nvSpPr>
        <p:spPr>
          <a:xfrm>
            <a:off x="8088334" y="2607022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7E814C74-A3B6-6044-82FC-F6F2D76A8C4E}"/>
              </a:ext>
            </a:extLst>
          </p:cNvPr>
          <p:cNvSpPr/>
          <p:nvPr/>
        </p:nvSpPr>
        <p:spPr>
          <a:xfrm>
            <a:off x="7420793" y="2642127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094B939B-39B2-3146-A444-03EAD0A7ECD6}"/>
              </a:ext>
            </a:extLst>
          </p:cNvPr>
          <p:cNvSpPr/>
          <p:nvPr/>
        </p:nvSpPr>
        <p:spPr>
          <a:xfrm>
            <a:off x="11192562" y="3558478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587365F8-4971-3C44-AA88-43BCE3560998}"/>
              </a:ext>
            </a:extLst>
          </p:cNvPr>
          <p:cNvSpPr/>
          <p:nvPr/>
        </p:nvSpPr>
        <p:spPr>
          <a:xfrm>
            <a:off x="9323050" y="3527585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C1E79165-972F-6242-97EC-FC38E8AE7916}"/>
              </a:ext>
            </a:extLst>
          </p:cNvPr>
          <p:cNvSpPr/>
          <p:nvPr/>
        </p:nvSpPr>
        <p:spPr>
          <a:xfrm>
            <a:off x="8797133" y="3058772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B54ED6B6-35E8-4540-A774-9DACEBEC9307}"/>
              </a:ext>
            </a:extLst>
          </p:cNvPr>
          <p:cNvSpPr/>
          <p:nvPr/>
        </p:nvSpPr>
        <p:spPr>
          <a:xfrm>
            <a:off x="9102413" y="3734579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E7C09A92-680E-B84F-B69D-60ABA46B9356}"/>
              </a:ext>
            </a:extLst>
          </p:cNvPr>
          <p:cNvSpPr/>
          <p:nvPr/>
        </p:nvSpPr>
        <p:spPr>
          <a:xfrm>
            <a:off x="10644821" y="3682224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D143D73C-59BB-B045-A180-FF676618C077}"/>
              </a:ext>
            </a:extLst>
          </p:cNvPr>
          <p:cNvSpPr/>
          <p:nvPr/>
        </p:nvSpPr>
        <p:spPr>
          <a:xfrm>
            <a:off x="8894884" y="3902940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CF6B3077-8563-4948-A162-C9BE91FBB701}"/>
              </a:ext>
            </a:extLst>
          </p:cNvPr>
          <p:cNvSpPr/>
          <p:nvPr/>
        </p:nvSpPr>
        <p:spPr>
          <a:xfrm>
            <a:off x="8900854" y="3520291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9EE2A6CE-7274-BE42-BE6F-CECE59738B7C}"/>
              </a:ext>
            </a:extLst>
          </p:cNvPr>
          <p:cNvSpPr/>
          <p:nvPr/>
        </p:nvSpPr>
        <p:spPr>
          <a:xfrm>
            <a:off x="10575552" y="4184448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6E5329AA-8E40-114F-97E1-E2270DE9B1AB}"/>
              </a:ext>
            </a:extLst>
          </p:cNvPr>
          <p:cNvSpPr/>
          <p:nvPr/>
        </p:nvSpPr>
        <p:spPr>
          <a:xfrm>
            <a:off x="9461588" y="3091605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74597DFA-2A14-AA46-BE61-482429B29F7C}"/>
              </a:ext>
            </a:extLst>
          </p:cNvPr>
          <p:cNvSpPr/>
          <p:nvPr/>
        </p:nvSpPr>
        <p:spPr>
          <a:xfrm>
            <a:off x="9163048" y="4304142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0285AB5E-DB1C-954E-A7A8-200FD968D976}"/>
              </a:ext>
            </a:extLst>
          </p:cNvPr>
          <p:cNvSpPr/>
          <p:nvPr/>
        </p:nvSpPr>
        <p:spPr>
          <a:xfrm>
            <a:off x="7068284" y="3094075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1E476026-22DB-224B-AE2E-759030D07993}"/>
              </a:ext>
            </a:extLst>
          </p:cNvPr>
          <p:cNvSpPr/>
          <p:nvPr/>
        </p:nvSpPr>
        <p:spPr>
          <a:xfrm>
            <a:off x="6851971" y="4906751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38796E88-A18A-6940-A664-7F45AB7AE446}"/>
              </a:ext>
            </a:extLst>
          </p:cNvPr>
          <p:cNvSpPr/>
          <p:nvPr/>
        </p:nvSpPr>
        <p:spPr>
          <a:xfrm>
            <a:off x="8104484" y="3885775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72FC4B47-4A31-4844-B389-70EF49CBB079}"/>
              </a:ext>
            </a:extLst>
          </p:cNvPr>
          <p:cNvSpPr/>
          <p:nvPr/>
        </p:nvSpPr>
        <p:spPr>
          <a:xfrm>
            <a:off x="7887539" y="4635543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4E1AD027-57C4-9243-84CE-834066070FB6}"/>
              </a:ext>
            </a:extLst>
          </p:cNvPr>
          <p:cNvSpPr/>
          <p:nvPr/>
        </p:nvSpPr>
        <p:spPr>
          <a:xfrm>
            <a:off x="7519713" y="5035154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橢圓 98">
            <a:extLst>
              <a:ext uri="{FF2B5EF4-FFF2-40B4-BE49-F238E27FC236}">
                <a16:creationId xmlns:a16="http://schemas.microsoft.com/office/drawing/2014/main" id="{A12A06F5-842B-3943-BA21-B5C948E08E61}"/>
              </a:ext>
            </a:extLst>
          </p:cNvPr>
          <p:cNvSpPr/>
          <p:nvPr/>
        </p:nvSpPr>
        <p:spPr>
          <a:xfrm>
            <a:off x="9172394" y="5161696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橢圓 99">
            <a:extLst>
              <a:ext uri="{FF2B5EF4-FFF2-40B4-BE49-F238E27FC236}">
                <a16:creationId xmlns:a16="http://schemas.microsoft.com/office/drawing/2014/main" id="{5681C1D4-6B74-6D45-9831-3F5E6709963F}"/>
              </a:ext>
            </a:extLst>
          </p:cNvPr>
          <p:cNvSpPr/>
          <p:nvPr/>
        </p:nvSpPr>
        <p:spPr>
          <a:xfrm>
            <a:off x="8352345" y="3246504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74412A93-B9C5-E744-AA06-CA89D4CAE095}"/>
              </a:ext>
            </a:extLst>
          </p:cNvPr>
          <p:cNvSpPr/>
          <p:nvPr/>
        </p:nvSpPr>
        <p:spPr>
          <a:xfrm>
            <a:off x="8850042" y="4660920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8DEBB8FE-64AC-5B41-962C-0E0F8D34B74B}"/>
              </a:ext>
            </a:extLst>
          </p:cNvPr>
          <p:cNvSpPr/>
          <p:nvPr/>
        </p:nvSpPr>
        <p:spPr>
          <a:xfrm>
            <a:off x="8935672" y="4944964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108E8575-CC77-4F42-8A01-8A9E1DAB3FEB}"/>
              </a:ext>
            </a:extLst>
          </p:cNvPr>
          <p:cNvSpPr/>
          <p:nvPr/>
        </p:nvSpPr>
        <p:spPr>
          <a:xfrm>
            <a:off x="9392319" y="4756516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1EBC08A6-D886-C04E-B360-1BBE2DC9A676}"/>
              </a:ext>
            </a:extLst>
          </p:cNvPr>
          <p:cNvSpPr/>
          <p:nvPr/>
        </p:nvSpPr>
        <p:spPr>
          <a:xfrm>
            <a:off x="7152191" y="5116485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D9B29A11-F746-CE47-A12C-5F2342D3210D}"/>
              </a:ext>
            </a:extLst>
          </p:cNvPr>
          <p:cNvSpPr/>
          <p:nvPr/>
        </p:nvSpPr>
        <p:spPr>
          <a:xfrm>
            <a:off x="7845242" y="4961203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F48B4C1F-7248-4B4D-9C5D-E042DE8EA3D5}"/>
              </a:ext>
            </a:extLst>
          </p:cNvPr>
          <p:cNvSpPr/>
          <p:nvPr/>
        </p:nvSpPr>
        <p:spPr>
          <a:xfrm>
            <a:off x="8375878" y="3715435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1DEF5E4F-B90F-C04E-8F84-150449C826BB}"/>
              </a:ext>
            </a:extLst>
          </p:cNvPr>
          <p:cNvSpPr/>
          <p:nvPr/>
        </p:nvSpPr>
        <p:spPr>
          <a:xfrm>
            <a:off x="8595461" y="4090844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B2B274F0-749A-1D4D-842A-F0CA3DA920EB}"/>
              </a:ext>
            </a:extLst>
          </p:cNvPr>
          <p:cNvSpPr/>
          <p:nvPr/>
        </p:nvSpPr>
        <p:spPr>
          <a:xfrm>
            <a:off x="9573383" y="4620072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F99765EF-9C69-1E42-885A-F69E2E1E1750}"/>
              </a:ext>
            </a:extLst>
          </p:cNvPr>
          <p:cNvSpPr/>
          <p:nvPr/>
        </p:nvSpPr>
        <p:spPr>
          <a:xfrm>
            <a:off x="8499244" y="4300831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CE947819-CC8A-CB48-BAF5-487031723D2B}"/>
              </a:ext>
            </a:extLst>
          </p:cNvPr>
          <p:cNvSpPr/>
          <p:nvPr/>
        </p:nvSpPr>
        <p:spPr>
          <a:xfrm>
            <a:off x="7904709" y="4277590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E698F9EC-1F8D-7A46-94BC-A8CF0B4C951F}"/>
              </a:ext>
            </a:extLst>
          </p:cNvPr>
          <p:cNvSpPr/>
          <p:nvPr/>
        </p:nvSpPr>
        <p:spPr>
          <a:xfrm>
            <a:off x="9954540" y="3181934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>
            <a:extLst>
              <a:ext uri="{FF2B5EF4-FFF2-40B4-BE49-F238E27FC236}">
                <a16:creationId xmlns:a16="http://schemas.microsoft.com/office/drawing/2014/main" id="{BCFC0EAA-D25A-F747-815C-66B0154164EA}"/>
              </a:ext>
            </a:extLst>
          </p:cNvPr>
          <p:cNvSpPr/>
          <p:nvPr/>
        </p:nvSpPr>
        <p:spPr>
          <a:xfrm>
            <a:off x="8180700" y="3557695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橢圓 112">
            <a:extLst>
              <a:ext uri="{FF2B5EF4-FFF2-40B4-BE49-F238E27FC236}">
                <a16:creationId xmlns:a16="http://schemas.microsoft.com/office/drawing/2014/main" id="{5F0D1108-2942-694F-842D-B54C56ABA8FF}"/>
              </a:ext>
            </a:extLst>
          </p:cNvPr>
          <p:cNvSpPr/>
          <p:nvPr/>
        </p:nvSpPr>
        <p:spPr>
          <a:xfrm>
            <a:off x="6764544" y="4259033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94E4AC62-1EAA-5B4A-9FE1-A54BBC87EAEA}"/>
              </a:ext>
            </a:extLst>
          </p:cNvPr>
          <p:cNvSpPr/>
          <p:nvPr/>
        </p:nvSpPr>
        <p:spPr>
          <a:xfrm>
            <a:off x="9795623" y="5085732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橢圓 114">
            <a:extLst>
              <a:ext uri="{FF2B5EF4-FFF2-40B4-BE49-F238E27FC236}">
                <a16:creationId xmlns:a16="http://schemas.microsoft.com/office/drawing/2014/main" id="{3EEF8E13-C735-CA4B-8F36-AE7AD8C30928}"/>
              </a:ext>
            </a:extLst>
          </p:cNvPr>
          <p:cNvSpPr/>
          <p:nvPr/>
        </p:nvSpPr>
        <p:spPr>
          <a:xfrm>
            <a:off x="9835610" y="3603865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橢圓 115">
            <a:extLst>
              <a:ext uri="{FF2B5EF4-FFF2-40B4-BE49-F238E27FC236}">
                <a16:creationId xmlns:a16="http://schemas.microsoft.com/office/drawing/2014/main" id="{18868F18-0B7F-6E44-B69F-8DFECEEEC4A1}"/>
              </a:ext>
            </a:extLst>
          </p:cNvPr>
          <p:cNvSpPr/>
          <p:nvPr/>
        </p:nvSpPr>
        <p:spPr>
          <a:xfrm>
            <a:off x="9984561" y="3858708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橢圓 116">
            <a:extLst>
              <a:ext uri="{FF2B5EF4-FFF2-40B4-BE49-F238E27FC236}">
                <a16:creationId xmlns:a16="http://schemas.microsoft.com/office/drawing/2014/main" id="{E98AB3C7-6C05-7647-81F4-CC86FEF55664}"/>
              </a:ext>
            </a:extLst>
          </p:cNvPr>
          <p:cNvSpPr/>
          <p:nvPr/>
        </p:nvSpPr>
        <p:spPr>
          <a:xfrm>
            <a:off x="10234970" y="4397572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96" name="文字方塊 4095">
            <a:extLst>
              <a:ext uri="{FF2B5EF4-FFF2-40B4-BE49-F238E27FC236}">
                <a16:creationId xmlns:a16="http://schemas.microsoft.com/office/drawing/2014/main" id="{967826DC-67E9-A44D-AE1C-B2CA856F098B}"/>
              </a:ext>
            </a:extLst>
          </p:cNvPr>
          <p:cNvSpPr txBox="1"/>
          <p:nvPr/>
        </p:nvSpPr>
        <p:spPr>
          <a:xfrm>
            <a:off x="2738721" y="549540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3B755657-1B13-0642-B69E-FA4FE1FD7F4F}"/>
              </a:ext>
            </a:extLst>
          </p:cNvPr>
          <p:cNvSpPr txBox="1"/>
          <p:nvPr/>
        </p:nvSpPr>
        <p:spPr>
          <a:xfrm>
            <a:off x="534769" y="351126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3633CE21-3943-DA45-90BE-4074E9102FF0}"/>
              </a:ext>
            </a:extLst>
          </p:cNvPr>
          <p:cNvSpPr txBox="1"/>
          <p:nvPr/>
        </p:nvSpPr>
        <p:spPr>
          <a:xfrm>
            <a:off x="8568514" y="557907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5D20E303-FC41-7A47-A420-DA97168DCD83}"/>
              </a:ext>
            </a:extLst>
          </p:cNvPr>
          <p:cNvSpPr txBox="1"/>
          <p:nvPr/>
        </p:nvSpPr>
        <p:spPr>
          <a:xfrm>
            <a:off x="5997785" y="352029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cxnSp>
        <p:nvCxnSpPr>
          <p:cNvPr id="4099" name="直線接點 4098">
            <a:extLst>
              <a:ext uri="{FF2B5EF4-FFF2-40B4-BE49-F238E27FC236}">
                <a16:creationId xmlns:a16="http://schemas.microsoft.com/office/drawing/2014/main" id="{87048E1F-248A-2B41-A462-983A90F189BD}"/>
              </a:ext>
            </a:extLst>
          </p:cNvPr>
          <p:cNvCxnSpPr/>
          <p:nvPr/>
        </p:nvCxnSpPr>
        <p:spPr>
          <a:xfrm flipV="1">
            <a:off x="948802" y="1576657"/>
            <a:ext cx="4270836" cy="33532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文字方塊 4099">
            <a:extLst>
              <a:ext uri="{FF2B5EF4-FFF2-40B4-BE49-F238E27FC236}">
                <a16:creationId xmlns:a16="http://schemas.microsoft.com/office/drawing/2014/main" id="{39D67874-3712-434F-A35D-493B54122461}"/>
              </a:ext>
            </a:extLst>
          </p:cNvPr>
          <p:cNvSpPr txBox="1"/>
          <p:nvPr/>
        </p:nvSpPr>
        <p:spPr>
          <a:xfrm>
            <a:off x="2214076" y="4465267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</a:rPr>
              <a:t>y = </a:t>
            </a:r>
            <a:r>
              <a:rPr kumimoji="1" lang="en-US" altLang="zh-TW" sz="2800" b="1" dirty="0"/>
              <a:t>20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 +</a:t>
            </a:r>
            <a:r>
              <a:rPr kumimoji="1" lang="en-US" altLang="zh-TW" sz="2800" b="1" dirty="0"/>
              <a:t> 1.1 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* x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4105" name="手繪多邊形 4104">
            <a:extLst>
              <a:ext uri="{FF2B5EF4-FFF2-40B4-BE49-F238E27FC236}">
                <a16:creationId xmlns:a16="http://schemas.microsoft.com/office/drawing/2014/main" id="{CFD1177B-B6E8-9F49-BC4F-7C6F05BCC3DF}"/>
              </a:ext>
            </a:extLst>
          </p:cNvPr>
          <p:cNvSpPr/>
          <p:nvPr/>
        </p:nvSpPr>
        <p:spPr>
          <a:xfrm>
            <a:off x="6788727" y="2881745"/>
            <a:ext cx="4738255" cy="2272200"/>
          </a:xfrm>
          <a:custGeom>
            <a:avLst/>
            <a:gdLst>
              <a:gd name="connsiteX0" fmla="*/ 0 w 4738255"/>
              <a:gd name="connsiteY0" fmla="*/ 0 h 2272200"/>
              <a:gd name="connsiteX1" fmla="*/ 637309 w 4738255"/>
              <a:gd name="connsiteY1" fmla="*/ 2119746 h 2272200"/>
              <a:gd name="connsiteX2" fmla="*/ 1565564 w 4738255"/>
              <a:gd name="connsiteY2" fmla="*/ 83128 h 2272200"/>
              <a:gd name="connsiteX3" fmla="*/ 2452255 w 4738255"/>
              <a:gd name="connsiteY3" fmla="*/ 2175164 h 2272200"/>
              <a:gd name="connsiteX4" fmla="*/ 3117273 w 4738255"/>
              <a:gd name="connsiteY4" fmla="*/ 27710 h 2272200"/>
              <a:gd name="connsiteX5" fmla="*/ 4045528 w 4738255"/>
              <a:gd name="connsiteY5" fmla="*/ 2272146 h 2272200"/>
              <a:gd name="connsiteX6" fmla="*/ 4738255 w 4738255"/>
              <a:gd name="connsiteY6" fmla="*/ 96982 h 22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8255" h="2272200">
                <a:moveTo>
                  <a:pt x="0" y="0"/>
                </a:moveTo>
                <a:cubicBezTo>
                  <a:pt x="188191" y="1052945"/>
                  <a:pt x="376382" y="2105891"/>
                  <a:pt x="637309" y="2119746"/>
                </a:cubicBezTo>
                <a:cubicBezTo>
                  <a:pt x="898236" y="2133601"/>
                  <a:pt x="1263073" y="73892"/>
                  <a:pt x="1565564" y="83128"/>
                </a:cubicBezTo>
                <a:cubicBezTo>
                  <a:pt x="1868055" y="92364"/>
                  <a:pt x="2193637" y="2184400"/>
                  <a:pt x="2452255" y="2175164"/>
                </a:cubicBezTo>
                <a:cubicBezTo>
                  <a:pt x="2710873" y="2165928"/>
                  <a:pt x="2851728" y="11546"/>
                  <a:pt x="3117273" y="27710"/>
                </a:cubicBezTo>
                <a:cubicBezTo>
                  <a:pt x="3382818" y="43874"/>
                  <a:pt x="3775364" y="2260601"/>
                  <a:pt x="4045528" y="2272146"/>
                </a:cubicBezTo>
                <a:cubicBezTo>
                  <a:pt x="4315692" y="2283691"/>
                  <a:pt x="4668982" y="466436"/>
                  <a:pt x="4738255" y="9698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6C8ECFBD-650A-DD44-B4F2-4651ECE283BA}"/>
              </a:ext>
            </a:extLst>
          </p:cNvPr>
          <p:cNvSpPr/>
          <p:nvPr/>
        </p:nvSpPr>
        <p:spPr>
          <a:xfrm>
            <a:off x="9726614" y="4108611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7A7A91D1-A604-4E49-8A8B-5720A884352B}"/>
              </a:ext>
            </a:extLst>
          </p:cNvPr>
          <p:cNvSpPr/>
          <p:nvPr/>
        </p:nvSpPr>
        <p:spPr>
          <a:xfrm>
            <a:off x="9948854" y="4574271"/>
            <a:ext cx="138539" cy="13853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AD0279B1-A1B5-9E4E-B535-315B25B2C7DF}"/>
              </a:ext>
            </a:extLst>
          </p:cNvPr>
          <p:cNvSpPr/>
          <p:nvPr/>
        </p:nvSpPr>
        <p:spPr>
          <a:xfrm>
            <a:off x="10306871" y="3053220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4D5BD3F9-A1FB-214D-A148-3823E7FE70D5}"/>
              </a:ext>
            </a:extLst>
          </p:cNvPr>
          <p:cNvSpPr/>
          <p:nvPr/>
        </p:nvSpPr>
        <p:spPr>
          <a:xfrm>
            <a:off x="10017244" y="2653676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A078211E-ADB3-654C-B70E-ABE6090E0191}"/>
              </a:ext>
            </a:extLst>
          </p:cNvPr>
          <p:cNvSpPr/>
          <p:nvPr/>
        </p:nvSpPr>
        <p:spPr>
          <a:xfrm>
            <a:off x="9697071" y="2648876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B894AFEE-63CE-4145-812D-E771039BB1B9}"/>
              </a:ext>
            </a:extLst>
          </p:cNvPr>
          <p:cNvSpPr/>
          <p:nvPr/>
        </p:nvSpPr>
        <p:spPr>
          <a:xfrm>
            <a:off x="10783360" y="4891670"/>
            <a:ext cx="138539" cy="1385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940C8253-67A3-5E42-B147-A77585353FC5}"/>
              </a:ext>
            </a:extLst>
          </p:cNvPr>
          <p:cNvSpPr txBox="1"/>
          <p:nvPr/>
        </p:nvSpPr>
        <p:spPr>
          <a:xfrm>
            <a:off x="10391966" y="23440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</a:rPr>
              <a:t>y = </a:t>
            </a:r>
            <a:r>
              <a:rPr kumimoji="1" lang="en-US" altLang="zh-TW" sz="2800" b="1" dirty="0"/>
              <a:t>sin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(x)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4105" grpId="0" animBg="1"/>
      <p:bldP spid="1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7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Brief introduction of neural network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027E60F-85E2-C84D-8F12-364C94917563}"/>
              </a:ext>
            </a:extLst>
          </p:cNvPr>
          <p:cNvCxnSpPr/>
          <p:nvPr/>
        </p:nvCxnSpPr>
        <p:spPr>
          <a:xfrm flipV="1">
            <a:off x="1072999" y="1981200"/>
            <a:ext cx="0" cy="3463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601ADA0-568D-2D40-9605-78C06C3E96B9}"/>
              </a:ext>
            </a:extLst>
          </p:cNvPr>
          <p:cNvCxnSpPr>
            <a:cxnSpLocks/>
          </p:cNvCxnSpPr>
          <p:nvPr/>
        </p:nvCxnSpPr>
        <p:spPr>
          <a:xfrm>
            <a:off x="1072999" y="5427517"/>
            <a:ext cx="3962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4BA4EAD6-45A5-C945-B80B-F6A01A33F9E1}"/>
              </a:ext>
            </a:extLst>
          </p:cNvPr>
          <p:cNvSpPr/>
          <p:nvPr/>
        </p:nvSpPr>
        <p:spPr>
          <a:xfrm>
            <a:off x="1503121" y="4141364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6E8C5C99-EC87-1840-A7ED-FF802C66B8F8}"/>
              </a:ext>
            </a:extLst>
          </p:cNvPr>
          <p:cNvSpPr/>
          <p:nvPr/>
        </p:nvSpPr>
        <p:spPr>
          <a:xfrm>
            <a:off x="1660487" y="3884589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25F6D5C7-7827-5046-BC67-E82E3F38C58D}"/>
              </a:ext>
            </a:extLst>
          </p:cNvPr>
          <p:cNvSpPr/>
          <p:nvPr/>
        </p:nvSpPr>
        <p:spPr>
          <a:xfrm>
            <a:off x="2163793" y="3819809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995B804-9A29-C447-A283-5DABA2A814B6}"/>
              </a:ext>
            </a:extLst>
          </p:cNvPr>
          <p:cNvSpPr/>
          <p:nvPr/>
        </p:nvSpPr>
        <p:spPr>
          <a:xfrm>
            <a:off x="1225740" y="4412817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96BAE28-E1C1-3F4A-9DC6-972A976A0D0B}"/>
              </a:ext>
            </a:extLst>
          </p:cNvPr>
          <p:cNvSpPr/>
          <p:nvPr/>
        </p:nvSpPr>
        <p:spPr>
          <a:xfrm>
            <a:off x="1866594" y="4412816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EC90B13D-2479-1C45-9722-69241018EEF6}"/>
              </a:ext>
            </a:extLst>
          </p:cNvPr>
          <p:cNvSpPr/>
          <p:nvPr/>
        </p:nvSpPr>
        <p:spPr>
          <a:xfrm>
            <a:off x="1655521" y="4293764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EFB40782-EC22-9F4A-8634-2B5D1332460C}"/>
              </a:ext>
            </a:extLst>
          </p:cNvPr>
          <p:cNvSpPr/>
          <p:nvPr/>
        </p:nvSpPr>
        <p:spPr>
          <a:xfrm>
            <a:off x="1812887" y="4036989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71680A1-E72C-E343-9882-99ED0D168F7C}"/>
              </a:ext>
            </a:extLst>
          </p:cNvPr>
          <p:cNvSpPr/>
          <p:nvPr/>
        </p:nvSpPr>
        <p:spPr>
          <a:xfrm>
            <a:off x="2316193" y="3972209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A8F41C3D-3223-FE4D-BF95-78EAFBF1BA12}"/>
              </a:ext>
            </a:extLst>
          </p:cNvPr>
          <p:cNvSpPr/>
          <p:nvPr/>
        </p:nvSpPr>
        <p:spPr>
          <a:xfrm>
            <a:off x="2669452" y="3300170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7E0FEDF1-8AC2-5B45-9440-A8984F78F6DD}"/>
              </a:ext>
            </a:extLst>
          </p:cNvPr>
          <p:cNvSpPr/>
          <p:nvPr/>
        </p:nvSpPr>
        <p:spPr>
          <a:xfrm>
            <a:off x="2826818" y="3043395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162DED7-9234-BE43-B8AC-A91B6E4B9E57}"/>
              </a:ext>
            </a:extLst>
          </p:cNvPr>
          <p:cNvSpPr/>
          <p:nvPr/>
        </p:nvSpPr>
        <p:spPr>
          <a:xfrm>
            <a:off x="3330124" y="2978615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5E7311C7-0B3B-3948-9A38-C94063EA6985}"/>
              </a:ext>
            </a:extLst>
          </p:cNvPr>
          <p:cNvSpPr/>
          <p:nvPr/>
        </p:nvSpPr>
        <p:spPr>
          <a:xfrm>
            <a:off x="2392071" y="3571623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B9D0C91B-5685-1041-B68A-A3D0DBD436A4}"/>
              </a:ext>
            </a:extLst>
          </p:cNvPr>
          <p:cNvSpPr/>
          <p:nvPr/>
        </p:nvSpPr>
        <p:spPr>
          <a:xfrm>
            <a:off x="3032925" y="3571622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6930C268-F6BE-8940-9770-8D2011949DBE}"/>
              </a:ext>
            </a:extLst>
          </p:cNvPr>
          <p:cNvSpPr/>
          <p:nvPr/>
        </p:nvSpPr>
        <p:spPr>
          <a:xfrm>
            <a:off x="2821852" y="3452570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111E9A0F-23B1-4443-9E99-D1B8F579DA91}"/>
              </a:ext>
            </a:extLst>
          </p:cNvPr>
          <p:cNvSpPr/>
          <p:nvPr/>
        </p:nvSpPr>
        <p:spPr>
          <a:xfrm>
            <a:off x="2979218" y="3195795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9F31A411-C977-9746-9C33-98973F8F9B6B}"/>
              </a:ext>
            </a:extLst>
          </p:cNvPr>
          <p:cNvSpPr/>
          <p:nvPr/>
        </p:nvSpPr>
        <p:spPr>
          <a:xfrm>
            <a:off x="3482524" y="3131015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CBC6F7B-05D5-9240-BC15-5F2C9B3A75DD}"/>
              </a:ext>
            </a:extLst>
          </p:cNvPr>
          <p:cNvSpPr/>
          <p:nvPr/>
        </p:nvSpPr>
        <p:spPr>
          <a:xfrm>
            <a:off x="3836080" y="2205992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B2E2B627-D096-1F4B-9F62-335E8BA22A59}"/>
              </a:ext>
            </a:extLst>
          </p:cNvPr>
          <p:cNvSpPr/>
          <p:nvPr/>
        </p:nvSpPr>
        <p:spPr>
          <a:xfrm>
            <a:off x="3993446" y="1949217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F7C2A633-06D6-3F41-83CA-F15DD835754A}"/>
              </a:ext>
            </a:extLst>
          </p:cNvPr>
          <p:cNvSpPr/>
          <p:nvPr/>
        </p:nvSpPr>
        <p:spPr>
          <a:xfrm>
            <a:off x="4496752" y="1884437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642AC0EF-F632-F048-B0C3-3BCE3B868541}"/>
              </a:ext>
            </a:extLst>
          </p:cNvPr>
          <p:cNvSpPr/>
          <p:nvPr/>
        </p:nvSpPr>
        <p:spPr>
          <a:xfrm>
            <a:off x="3558699" y="2477445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2738DC7E-926C-4F48-B9F8-C76689C43792}"/>
              </a:ext>
            </a:extLst>
          </p:cNvPr>
          <p:cNvSpPr/>
          <p:nvPr/>
        </p:nvSpPr>
        <p:spPr>
          <a:xfrm>
            <a:off x="4199553" y="2477444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B5E046E2-459A-574F-AF2F-79871C2BF25E}"/>
              </a:ext>
            </a:extLst>
          </p:cNvPr>
          <p:cNvSpPr/>
          <p:nvPr/>
        </p:nvSpPr>
        <p:spPr>
          <a:xfrm>
            <a:off x="3988480" y="2358392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1D3B93F2-A0AD-8E43-8F33-BD73382D6925}"/>
              </a:ext>
            </a:extLst>
          </p:cNvPr>
          <p:cNvSpPr/>
          <p:nvPr/>
        </p:nvSpPr>
        <p:spPr>
          <a:xfrm>
            <a:off x="4145846" y="2101617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88FC8DD6-6148-8C42-8911-F327D69F3DE1}"/>
              </a:ext>
            </a:extLst>
          </p:cNvPr>
          <p:cNvSpPr/>
          <p:nvPr/>
        </p:nvSpPr>
        <p:spPr>
          <a:xfrm>
            <a:off x="4649152" y="2036837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96" name="文字方塊 4095">
            <a:extLst>
              <a:ext uri="{FF2B5EF4-FFF2-40B4-BE49-F238E27FC236}">
                <a16:creationId xmlns:a16="http://schemas.microsoft.com/office/drawing/2014/main" id="{967826DC-67E9-A44D-AE1C-B2CA856F098B}"/>
              </a:ext>
            </a:extLst>
          </p:cNvPr>
          <p:cNvSpPr txBox="1"/>
          <p:nvPr/>
        </p:nvSpPr>
        <p:spPr>
          <a:xfrm>
            <a:off x="2738721" y="549540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3B755657-1B13-0642-B69E-FA4FE1FD7F4F}"/>
              </a:ext>
            </a:extLst>
          </p:cNvPr>
          <p:cNvSpPr txBox="1"/>
          <p:nvPr/>
        </p:nvSpPr>
        <p:spPr>
          <a:xfrm>
            <a:off x="534769" y="351126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cxnSp>
        <p:nvCxnSpPr>
          <p:cNvPr id="4099" name="直線接點 4098">
            <a:extLst>
              <a:ext uri="{FF2B5EF4-FFF2-40B4-BE49-F238E27FC236}">
                <a16:creationId xmlns:a16="http://schemas.microsoft.com/office/drawing/2014/main" id="{87048E1F-248A-2B41-A462-983A90F189BD}"/>
              </a:ext>
            </a:extLst>
          </p:cNvPr>
          <p:cNvCxnSpPr/>
          <p:nvPr/>
        </p:nvCxnSpPr>
        <p:spPr>
          <a:xfrm flipV="1">
            <a:off x="948802" y="1576657"/>
            <a:ext cx="4270836" cy="33532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0" name="文字方塊 4099">
            <a:extLst>
              <a:ext uri="{FF2B5EF4-FFF2-40B4-BE49-F238E27FC236}">
                <a16:creationId xmlns:a16="http://schemas.microsoft.com/office/drawing/2014/main" id="{39D67874-3712-434F-A35D-493B54122461}"/>
              </a:ext>
            </a:extLst>
          </p:cNvPr>
          <p:cNvSpPr txBox="1"/>
          <p:nvPr/>
        </p:nvSpPr>
        <p:spPr>
          <a:xfrm>
            <a:off x="2214076" y="4465267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</a:rPr>
              <a:t>y = </a:t>
            </a:r>
            <a:r>
              <a:rPr kumimoji="1" lang="en-US" altLang="zh-TW" sz="2800" b="1" dirty="0"/>
              <a:t>20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 + </a:t>
            </a:r>
            <a:r>
              <a:rPr kumimoji="1" lang="en-US" altLang="zh-TW" sz="2800" b="1" dirty="0"/>
              <a:t>1.1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 * x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2B4928-1BD7-ED4B-9B61-2BBA69A53EA3}"/>
              </a:ext>
            </a:extLst>
          </p:cNvPr>
          <p:cNvSpPr/>
          <p:nvPr/>
        </p:nvSpPr>
        <p:spPr>
          <a:xfrm>
            <a:off x="6352785" y="1845656"/>
            <a:ext cx="2401427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Loss function:</a:t>
            </a:r>
          </a:p>
          <a:p>
            <a:endParaRPr lang="en-US" altLang="zh-TW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6C7EBCA-C1C2-0348-9020-723C50141A34}"/>
                  </a:ext>
                </a:extLst>
              </p:cNvPr>
              <p:cNvSpPr/>
              <p:nvPr/>
            </p:nvSpPr>
            <p:spPr>
              <a:xfrm>
                <a:off x="6352784" y="3048768"/>
                <a:ext cx="4027915" cy="15624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TW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標楷體" panose="03000509000000000000" pitchFamily="65" charset="-120"/>
                    <a:cs typeface="Arial" panose="020B0604020202020204" pitchFamily="34" charset="0"/>
                  </a:rPr>
                  <a:t>Mean Absolute Error</a:t>
                </a:r>
              </a:p>
              <a:p>
                <a:endParaRPr lang="en-US" altLang="zh-TW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標楷體" panose="03000509000000000000" pitchFamily="65" charset="-120"/>
                  <a:cs typeface="Arial" panose="020B0604020202020204" pitchFamily="34" charset="0"/>
                </a:endParaRPr>
              </a:p>
              <a:p>
                <a:r>
                  <a:rPr lang="en-US" altLang="zh-TW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標楷體" panose="03000509000000000000" pitchFamily="65" charset="-120"/>
                    <a:cs typeface="Arial" panose="020B0604020202020204" pitchFamily="34" charset="0"/>
                  </a:rPr>
                  <a:t>MAE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TW" sz="28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8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Arial" panose="020B0604020202020204" pitchFamily="34" charset="0"/>
                          </a:rPr>
                          <m:t>n</m:t>
                        </m:r>
                      </m:den>
                    </m:f>
                    <m:r>
                      <a:rPr lang="en-US" altLang="zh-TW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標楷體" panose="03000509000000000000" pitchFamily="65" charset="-12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TW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28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altLang="zh-TW" sz="2800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Arial" panose="020B060402020202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Arial" panose="020B0604020202020204" pitchFamily="34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TW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altLang="zh-TW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Arial" panose="020B0604020202020204" pitchFamily="34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zh-TW" sz="2800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6C7EBCA-C1C2-0348-9020-723C50141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784" y="3048768"/>
                <a:ext cx="4027915" cy="1562479"/>
              </a:xfrm>
              <a:prstGeom prst="rect">
                <a:avLst/>
              </a:prstGeom>
              <a:blipFill>
                <a:blip r:embed="rId2"/>
                <a:stretch>
                  <a:fillRect l="-3145" t="-4878" b="-60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65BA41A-1FCC-F04F-9DA9-EF33C0421303}"/>
              </a:ext>
            </a:extLst>
          </p:cNvPr>
          <p:cNvCxnSpPr>
            <a:cxnSpLocks/>
          </p:cNvCxnSpPr>
          <p:nvPr/>
        </p:nvCxnSpPr>
        <p:spPr>
          <a:xfrm>
            <a:off x="1291140" y="4515999"/>
            <a:ext cx="0" cy="952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0D54D80A-3E41-E940-9468-59CB01D8C5C9}"/>
              </a:ext>
            </a:extLst>
          </p:cNvPr>
          <p:cNvCxnSpPr>
            <a:cxnSpLocks/>
          </p:cNvCxnSpPr>
          <p:nvPr/>
        </p:nvCxnSpPr>
        <p:spPr>
          <a:xfrm>
            <a:off x="1565460" y="4203756"/>
            <a:ext cx="0" cy="261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A6F46042-3478-B341-9177-DAD511DF3D42}"/>
              </a:ext>
            </a:extLst>
          </p:cNvPr>
          <p:cNvCxnSpPr>
            <a:cxnSpLocks/>
          </p:cNvCxnSpPr>
          <p:nvPr/>
        </p:nvCxnSpPr>
        <p:spPr>
          <a:xfrm>
            <a:off x="1947166" y="4175528"/>
            <a:ext cx="0" cy="261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>
            <a:extLst>
              <a:ext uri="{FF2B5EF4-FFF2-40B4-BE49-F238E27FC236}">
                <a16:creationId xmlns:a16="http://schemas.microsoft.com/office/drawing/2014/main" id="{0EE5638E-C130-9746-B60D-E656E3614DC7}"/>
              </a:ext>
            </a:extLst>
          </p:cNvPr>
          <p:cNvCxnSpPr>
            <a:cxnSpLocks/>
          </p:cNvCxnSpPr>
          <p:nvPr/>
        </p:nvCxnSpPr>
        <p:spPr>
          <a:xfrm>
            <a:off x="2392071" y="3819809"/>
            <a:ext cx="0" cy="261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1FC63CF3-A906-F747-B87E-C8356FBB580B}"/>
              </a:ext>
            </a:extLst>
          </p:cNvPr>
          <p:cNvCxnSpPr>
            <a:cxnSpLocks/>
          </p:cNvCxnSpPr>
          <p:nvPr/>
        </p:nvCxnSpPr>
        <p:spPr>
          <a:xfrm>
            <a:off x="2887371" y="3131015"/>
            <a:ext cx="0" cy="261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84FA05C3-0FA9-194E-A8A4-870B4F53EA5F}"/>
              </a:ext>
            </a:extLst>
          </p:cNvPr>
          <p:cNvCxnSpPr>
            <a:cxnSpLocks/>
            <a:stCxn id="56" idx="6"/>
          </p:cNvCxnSpPr>
          <p:nvPr/>
        </p:nvCxnSpPr>
        <p:spPr>
          <a:xfrm flipH="1">
            <a:off x="3109529" y="3265065"/>
            <a:ext cx="8228" cy="3889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D0B2353A-3081-CF4E-AAEC-12F16E1CA9CA}"/>
              </a:ext>
            </a:extLst>
          </p:cNvPr>
          <p:cNvCxnSpPr>
            <a:cxnSpLocks/>
          </p:cNvCxnSpPr>
          <p:nvPr/>
        </p:nvCxnSpPr>
        <p:spPr>
          <a:xfrm>
            <a:off x="3558699" y="2890190"/>
            <a:ext cx="0" cy="261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>
            <a:extLst>
              <a:ext uri="{FF2B5EF4-FFF2-40B4-BE49-F238E27FC236}">
                <a16:creationId xmlns:a16="http://schemas.microsoft.com/office/drawing/2014/main" id="{B2710F87-9B0A-AA41-8066-3E9236CDBFF3}"/>
              </a:ext>
            </a:extLst>
          </p:cNvPr>
          <p:cNvCxnSpPr>
            <a:cxnSpLocks/>
          </p:cNvCxnSpPr>
          <p:nvPr/>
        </p:nvCxnSpPr>
        <p:spPr>
          <a:xfrm>
            <a:off x="3636462" y="2526165"/>
            <a:ext cx="0" cy="261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999E4D45-28BB-F94A-919E-29F7F584476B}"/>
              </a:ext>
            </a:extLst>
          </p:cNvPr>
          <p:cNvCxnSpPr>
            <a:cxnSpLocks/>
          </p:cNvCxnSpPr>
          <p:nvPr/>
        </p:nvCxnSpPr>
        <p:spPr>
          <a:xfrm>
            <a:off x="4278487" y="2328989"/>
            <a:ext cx="0" cy="261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6748134D-6B23-A141-8EB2-14DB28A4B3A4}"/>
              </a:ext>
            </a:extLst>
          </p:cNvPr>
          <p:cNvCxnSpPr>
            <a:cxnSpLocks/>
            <a:endCxn id="63" idx="4"/>
          </p:cNvCxnSpPr>
          <p:nvPr/>
        </p:nvCxnSpPr>
        <p:spPr>
          <a:xfrm>
            <a:off x="4053107" y="2022976"/>
            <a:ext cx="4643" cy="473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8B5E8C84-541C-C24D-9246-21DC1BF742DC}"/>
              </a:ext>
            </a:extLst>
          </p:cNvPr>
          <p:cNvCxnSpPr>
            <a:cxnSpLocks/>
          </p:cNvCxnSpPr>
          <p:nvPr/>
        </p:nvCxnSpPr>
        <p:spPr>
          <a:xfrm>
            <a:off x="4568047" y="1944481"/>
            <a:ext cx="0" cy="143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5095D8B9-1C98-A14B-8F09-F350FB335FAC}"/>
              </a:ext>
            </a:extLst>
          </p:cNvPr>
          <p:cNvCxnSpPr>
            <a:cxnSpLocks/>
          </p:cNvCxnSpPr>
          <p:nvPr/>
        </p:nvCxnSpPr>
        <p:spPr>
          <a:xfrm>
            <a:off x="1733053" y="4006900"/>
            <a:ext cx="0" cy="261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橢圓 133">
            <a:extLst>
              <a:ext uri="{FF2B5EF4-FFF2-40B4-BE49-F238E27FC236}">
                <a16:creationId xmlns:a16="http://schemas.microsoft.com/office/drawing/2014/main" id="{06D03A5C-700B-E648-B4E8-DCA996C15DAB}"/>
              </a:ext>
            </a:extLst>
          </p:cNvPr>
          <p:cNvSpPr/>
          <p:nvPr/>
        </p:nvSpPr>
        <p:spPr>
          <a:xfrm>
            <a:off x="4982406" y="4499594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9D20D949-AF8E-CA4B-ABD5-36EB85998A5A}"/>
              </a:ext>
            </a:extLst>
          </p:cNvPr>
          <p:cNvSpPr/>
          <p:nvPr/>
        </p:nvSpPr>
        <p:spPr>
          <a:xfrm>
            <a:off x="5139772" y="4242819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A431C978-0620-2446-A522-F4AFD6FD738F}"/>
              </a:ext>
            </a:extLst>
          </p:cNvPr>
          <p:cNvSpPr/>
          <p:nvPr/>
        </p:nvSpPr>
        <p:spPr>
          <a:xfrm>
            <a:off x="5259380" y="4672190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F9059067-7770-7D49-87E9-0C95B47CB627}"/>
              </a:ext>
            </a:extLst>
          </p:cNvPr>
          <p:cNvSpPr/>
          <p:nvPr/>
        </p:nvSpPr>
        <p:spPr>
          <a:xfrm>
            <a:off x="5060664" y="4689065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F2D33F59-8D47-054F-ABC9-511845575BA2}"/>
              </a:ext>
            </a:extLst>
          </p:cNvPr>
          <p:cNvSpPr/>
          <p:nvPr/>
        </p:nvSpPr>
        <p:spPr>
          <a:xfrm>
            <a:off x="5292172" y="4395219"/>
            <a:ext cx="138539" cy="13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5A871DB0-8822-3344-AA82-B90EEBE8713C}"/>
              </a:ext>
            </a:extLst>
          </p:cNvPr>
          <p:cNvCxnSpPr>
            <a:cxnSpLocks/>
          </p:cNvCxnSpPr>
          <p:nvPr/>
        </p:nvCxnSpPr>
        <p:spPr>
          <a:xfrm>
            <a:off x="5051675" y="1738557"/>
            <a:ext cx="0" cy="2826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8B872E39-9171-4E4D-8C2E-5BDC31EC36F5}"/>
              </a:ext>
            </a:extLst>
          </p:cNvPr>
          <p:cNvCxnSpPr>
            <a:cxnSpLocks/>
          </p:cNvCxnSpPr>
          <p:nvPr/>
        </p:nvCxnSpPr>
        <p:spPr>
          <a:xfrm>
            <a:off x="5204075" y="1576657"/>
            <a:ext cx="0" cy="27578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9A27F537-53EC-6E43-B47F-91C9D1911B21}"/>
              </a:ext>
            </a:extLst>
          </p:cNvPr>
          <p:cNvCxnSpPr>
            <a:cxnSpLocks/>
          </p:cNvCxnSpPr>
          <p:nvPr/>
        </p:nvCxnSpPr>
        <p:spPr>
          <a:xfrm>
            <a:off x="5361441" y="1507556"/>
            <a:ext cx="0" cy="29569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4127AEA7-C903-D34A-BAD5-9A630A7D9342}"/>
              </a:ext>
            </a:extLst>
          </p:cNvPr>
          <p:cNvCxnSpPr>
            <a:cxnSpLocks/>
          </p:cNvCxnSpPr>
          <p:nvPr/>
        </p:nvCxnSpPr>
        <p:spPr>
          <a:xfrm>
            <a:off x="5134806" y="1576657"/>
            <a:ext cx="0" cy="31770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E1BF8587-3493-C644-9AEC-6848E902D746}"/>
              </a:ext>
            </a:extLst>
          </p:cNvPr>
          <p:cNvCxnSpPr>
            <a:cxnSpLocks/>
          </p:cNvCxnSpPr>
          <p:nvPr/>
        </p:nvCxnSpPr>
        <p:spPr>
          <a:xfrm>
            <a:off x="5310909" y="1538417"/>
            <a:ext cx="0" cy="321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1B5B6672-D63A-784D-9221-230C72782A89}"/>
              </a:ext>
            </a:extLst>
          </p:cNvPr>
          <p:cNvSpPr/>
          <p:nvPr/>
        </p:nvSpPr>
        <p:spPr>
          <a:xfrm>
            <a:off x="6352784" y="5402074"/>
            <a:ext cx="47073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Regression : MAE, MSE, RMSE, MAPE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Classification : Cross-entropy</a:t>
            </a:r>
          </a:p>
        </p:txBody>
      </p:sp>
    </p:spTree>
    <p:extLst>
      <p:ext uri="{BB962C8B-B14F-4D97-AF65-F5344CB8AC3E}">
        <p14:creationId xmlns:p14="http://schemas.microsoft.com/office/powerpoint/2010/main" val="394043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4" grpId="0" animBg="1"/>
      <p:bldP spid="142" grpId="0" animBg="1"/>
      <p:bldP spid="143" grpId="0" animBg="1"/>
      <p:bldP spid="144" grpId="0" animBg="1"/>
      <p:bldP spid="145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8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Brief introduction of neural network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027E60F-85E2-C84D-8F12-364C94917563}"/>
              </a:ext>
            </a:extLst>
          </p:cNvPr>
          <p:cNvCxnSpPr/>
          <p:nvPr/>
        </p:nvCxnSpPr>
        <p:spPr>
          <a:xfrm flipV="1">
            <a:off x="1072999" y="1981200"/>
            <a:ext cx="0" cy="3463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601ADA0-568D-2D40-9605-78C06C3E96B9}"/>
              </a:ext>
            </a:extLst>
          </p:cNvPr>
          <p:cNvCxnSpPr>
            <a:cxnSpLocks/>
          </p:cNvCxnSpPr>
          <p:nvPr/>
        </p:nvCxnSpPr>
        <p:spPr>
          <a:xfrm>
            <a:off x="1072999" y="5427517"/>
            <a:ext cx="3962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D5FAF53-D4A0-FC4A-B5DC-C21F20D96A0C}"/>
              </a:ext>
            </a:extLst>
          </p:cNvPr>
          <p:cNvGrpSpPr/>
          <p:nvPr/>
        </p:nvGrpSpPr>
        <p:grpSpPr>
          <a:xfrm>
            <a:off x="1225740" y="1814615"/>
            <a:ext cx="3989848" cy="2736741"/>
            <a:chOff x="1225740" y="1814615"/>
            <a:chExt cx="3989848" cy="2736741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4EAD6-45A5-C945-B80B-F6A01A33F9E1}"/>
                </a:ext>
              </a:extLst>
            </p:cNvPr>
            <p:cNvSpPr/>
            <p:nvPr/>
          </p:nvSpPr>
          <p:spPr>
            <a:xfrm>
              <a:off x="1309581" y="404849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6E8C5C99-EC87-1840-A7ED-FF802C66B8F8}"/>
                </a:ext>
              </a:extLst>
            </p:cNvPr>
            <p:cNvSpPr/>
            <p:nvPr/>
          </p:nvSpPr>
          <p:spPr>
            <a:xfrm>
              <a:off x="1476946" y="378400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25F6D5C7-7827-5046-BC67-E82E3F38C58D}"/>
                </a:ext>
              </a:extLst>
            </p:cNvPr>
            <p:cNvSpPr/>
            <p:nvPr/>
          </p:nvSpPr>
          <p:spPr>
            <a:xfrm>
              <a:off x="1712833" y="357804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995B804-9A29-C447-A283-5DABA2A814B6}"/>
                </a:ext>
              </a:extLst>
            </p:cNvPr>
            <p:cNvSpPr/>
            <p:nvPr/>
          </p:nvSpPr>
          <p:spPr>
            <a:xfrm>
              <a:off x="1225740" y="441281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96BAE28-E1C1-3F4A-9DC6-972A976A0D0B}"/>
                </a:ext>
              </a:extLst>
            </p:cNvPr>
            <p:cNvSpPr/>
            <p:nvPr/>
          </p:nvSpPr>
          <p:spPr>
            <a:xfrm>
              <a:off x="4333472" y="3322603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C90B13D-2479-1C45-9722-69241018EEF6}"/>
                </a:ext>
              </a:extLst>
            </p:cNvPr>
            <p:cNvSpPr/>
            <p:nvPr/>
          </p:nvSpPr>
          <p:spPr>
            <a:xfrm>
              <a:off x="2187140" y="401863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EFB40782-EC22-9F4A-8634-2B5D1332460C}"/>
                </a:ext>
              </a:extLst>
            </p:cNvPr>
            <p:cNvSpPr/>
            <p:nvPr/>
          </p:nvSpPr>
          <p:spPr>
            <a:xfrm>
              <a:off x="2005133" y="378400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371680A1-E72C-E343-9882-99ED0D168F7C}"/>
                </a:ext>
              </a:extLst>
            </p:cNvPr>
            <p:cNvSpPr/>
            <p:nvPr/>
          </p:nvSpPr>
          <p:spPr>
            <a:xfrm>
              <a:off x="2470883" y="425927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8F41C3D-3223-FE4D-BF95-78EAFBF1BA12}"/>
                </a:ext>
              </a:extLst>
            </p:cNvPr>
            <p:cNvSpPr/>
            <p:nvPr/>
          </p:nvSpPr>
          <p:spPr>
            <a:xfrm>
              <a:off x="3974619" y="336250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7E0FEDF1-8AC2-5B45-9440-A8984F78F6DD}"/>
                </a:ext>
              </a:extLst>
            </p:cNvPr>
            <p:cNvSpPr/>
            <p:nvPr/>
          </p:nvSpPr>
          <p:spPr>
            <a:xfrm>
              <a:off x="3161513" y="29497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162DED7-9234-BE43-B8AC-A91B6E4B9E57}"/>
                </a:ext>
              </a:extLst>
            </p:cNvPr>
            <p:cNvSpPr/>
            <p:nvPr/>
          </p:nvSpPr>
          <p:spPr>
            <a:xfrm>
              <a:off x="3489429" y="2891241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5E7311C7-0B3B-3948-9A38-C94063EA6985}"/>
                </a:ext>
              </a:extLst>
            </p:cNvPr>
            <p:cNvSpPr/>
            <p:nvPr/>
          </p:nvSpPr>
          <p:spPr>
            <a:xfrm>
              <a:off x="2671513" y="395749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B9D0C91B-5685-1041-B68A-A3D0DBD436A4}"/>
                </a:ext>
              </a:extLst>
            </p:cNvPr>
            <p:cNvSpPr/>
            <p:nvPr/>
          </p:nvSpPr>
          <p:spPr>
            <a:xfrm>
              <a:off x="2864376" y="374724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6930C268-F6BE-8940-9770-8D2011949DBE}"/>
                </a:ext>
              </a:extLst>
            </p:cNvPr>
            <p:cNvSpPr/>
            <p:nvPr/>
          </p:nvSpPr>
          <p:spPr>
            <a:xfrm>
              <a:off x="2909948" y="342666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111E9A0F-23B1-4443-9E99-D1B8F579DA91}"/>
                </a:ext>
              </a:extLst>
            </p:cNvPr>
            <p:cNvSpPr/>
            <p:nvPr/>
          </p:nvSpPr>
          <p:spPr>
            <a:xfrm>
              <a:off x="2979218" y="319579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9F31A411-C977-9746-9C33-98973F8F9B6B}"/>
                </a:ext>
              </a:extLst>
            </p:cNvPr>
            <p:cNvSpPr/>
            <p:nvPr/>
          </p:nvSpPr>
          <p:spPr>
            <a:xfrm>
              <a:off x="3757437" y="313391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2CBC6F7B-05D5-9240-BC15-5F2C9B3A75DD}"/>
                </a:ext>
              </a:extLst>
            </p:cNvPr>
            <p:cNvSpPr/>
            <p:nvPr/>
          </p:nvSpPr>
          <p:spPr>
            <a:xfrm>
              <a:off x="4650566" y="25073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2E2B627-D096-1F4B-9F62-335E8BA22A59}"/>
                </a:ext>
              </a:extLst>
            </p:cNvPr>
            <p:cNvSpPr/>
            <p:nvPr/>
          </p:nvSpPr>
          <p:spPr>
            <a:xfrm>
              <a:off x="4142181" y="4228183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7C2A633-06D6-3F41-83CA-F15DD835754A}"/>
                </a:ext>
              </a:extLst>
            </p:cNvPr>
            <p:cNvSpPr/>
            <p:nvPr/>
          </p:nvSpPr>
          <p:spPr>
            <a:xfrm>
              <a:off x="5077049" y="181461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42AC0EF-F632-F048-B0C3-3BCE3B868541}"/>
                </a:ext>
              </a:extLst>
            </p:cNvPr>
            <p:cNvSpPr/>
            <p:nvPr/>
          </p:nvSpPr>
          <p:spPr>
            <a:xfrm>
              <a:off x="4453207" y="305268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2738DC7E-926C-4F48-B9F8-C76689C43792}"/>
                </a:ext>
              </a:extLst>
            </p:cNvPr>
            <p:cNvSpPr/>
            <p:nvPr/>
          </p:nvSpPr>
          <p:spPr>
            <a:xfrm>
              <a:off x="4585438" y="283250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B5E046E2-459A-574F-AF2F-79871C2BF25E}"/>
                </a:ext>
              </a:extLst>
            </p:cNvPr>
            <p:cNvSpPr/>
            <p:nvPr/>
          </p:nvSpPr>
          <p:spPr>
            <a:xfrm>
              <a:off x="4720319" y="22978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1D3B93F2-A0AD-8E43-8F33-BD73382D6925}"/>
                </a:ext>
              </a:extLst>
            </p:cNvPr>
            <p:cNvSpPr/>
            <p:nvPr/>
          </p:nvSpPr>
          <p:spPr>
            <a:xfrm>
              <a:off x="4858858" y="210161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88FC8DD6-6148-8C42-8911-F327D69F3DE1}"/>
                </a:ext>
              </a:extLst>
            </p:cNvPr>
            <p:cNvSpPr/>
            <p:nvPr/>
          </p:nvSpPr>
          <p:spPr>
            <a:xfrm>
              <a:off x="3300052" y="2739491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096" name="文字方塊 4095">
            <a:extLst>
              <a:ext uri="{FF2B5EF4-FFF2-40B4-BE49-F238E27FC236}">
                <a16:creationId xmlns:a16="http://schemas.microsoft.com/office/drawing/2014/main" id="{967826DC-67E9-A44D-AE1C-B2CA856F098B}"/>
              </a:ext>
            </a:extLst>
          </p:cNvPr>
          <p:cNvSpPr txBox="1"/>
          <p:nvPr/>
        </p:nvSpPr>
        <p:spPr>
          <a:xfrm>
            <a:off x="2738721" y="549540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3B755657-1B13-0642-B69E-FA4FE1FD7F4F}"/>
              </a:ext>
            </a:extLst>
          </p:cNvPr>
          <p:cNvSpPr txBox="1"/>
          <p:nvPr/>
        </p:nvSpPr>
        <p:spPr>
          <a:xfrm>
            <a:off x="534769" y="351126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2B4928-1BD7-ED4B-9B61-2BBA69A53EA3}"/>
              </a:ext>
            </a:extLst>
          </p:cNvPr>
          <p:cNvSpPr/>
          <p:nvPr/>
        </p:nvSpPr>
        <p:spPr>
          <a:xfrm>
            <a:off x="6372476" y="1848854"/>
            <a:ext cx="309969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Activation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Linear</a:t>
            </a:r>
          </a:p>
          <a:p>
            <a:endParaRPr lang="en-US" altLang="zh-TW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C7EBCA-C1C2-0348-9020-723C50141A34}"/>
              </a:ext>
            </a:extLst>
          </p:cNvPr>
          <p:cNvSpPr/>
          <p:nvPr/>
        </p:nvSpPr>
        <p:spPr>
          <a:xfrm>
            <a:off x="6352784" y="3004335"/>
            <a:ext cx="4027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0789EB2-BFCF-DA4B-939D-498291959D04}"/>
              </a:ext>
            </a:extLst>
          </p:cNvPr>
          <p:cNvSpPr/>
          <p:nvPr/>
        </p:nvSpPr>
        <p:spPr>
          <a:xfrm>
            <a:off x="6372476" y="1338447"/>
            <a:ext cx="2965299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Linear regression</a:t>
            </a:r>
          </a:p>
          <a:p>
            <a:endParaRPr lang="en-US" altLang="zh-TW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7158B30-932A-584B-9491-E1906A18F0F0}"/>
              </a:ext>
            </a:extLst>
          </p:cNvPr>
          <p:cNvCxnSpPr>
            <a:cxnSpLocks/>
          </p:cNvCxnSpPr>
          <p:nvPr/>
        </p:nvCxnSpPr>
        <p:spPr>
          <a:xfrm flipV="1">
            <a:off x="812593" y="2197951"/>
            <a:ext cx="4697840" cy="276017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68AA06B4-AEDD-C240-ADE9-CE4E53C07EBE}"/>
              </a:ext>
            </a:extLst>
          </p:cNvPr>
          <p:cNvCxnSpPr>
            <a:cxnSpLocks/>
          </p:cNvCxnSpPr>
          <p:nvPr/>
        </p:nvCxnSpPr>
        <p:spPr>
          <a:xfrm flipV="1">
            <a:off x="1072999" y="2871657"/>
            <a:ext cx="4767641" cy="148015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F49AFA17-7862-BA4A-99FE-3D4759A2CAA7}"/>
              </a:ext>
            </a:extLst>
          </p:cNvPr>
          <p:cNvCxnSpPr/>
          <p:nvPr/>
        </p:nvCxnSpPr>
        <p:spPr>
          <a:xfrm flipV="1">
            <a:off x="948802" y="1576657"/>
            <a:ext cx="4270836" cy="335325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F9015D0-3D6B-2E44-B45F-B912F0FF2337}"/>
              </a:ext>
            </a:extLst>
          </p:cNvPr>
          <p:cNvGrpSpPr/>
          <p:nvPr/>
        </p:nvGrpSpPr>
        <p:grpSpPr>
          <a:xfrm>
            <a:off x="1225740" y="1884437"/>
            <a:ext cx="3561951" cy="2666919"/>
            <a:chOff x="1225740" y="1884437"/>
            <a:chExt cx="3561951" cy="2666919"/>
          </a:xfrm>
        </p:grpSpPr>
        <p:sp>
          <p:nvSpPr>
            <p:cNvPr id="75" name="橢圓 74">
              <a:extLst>
                <a:ext uri="{FF2B5EF4-FFF2-40B4-BE49-F238E27FC236}">
                  <a16:creationId xmlns:a16="http://schemas.microsoft.com/office/drawing/2014/main" id="{17F8260D-97E1-124E-8B23-8A2C719C2048}"/>
                </a:ext>
              </a:extLst>
            </p:cNvPr>
            <p:cNvSpPr/>
            <p:nvPr/>
          </p:nvSpPr>
          <p:spPr>
            <a:xfrm>
              <a:off x="1503121" y="414136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D4B49A5D-AE30-DF48-BAA8-52D0D881BB46}"/>
                </a:ext>
              </a:extLst>
            </p:cNvPr>
            <p:cNvSpPr/>
            <p:nvPr/>
          </p:nvSpPr>
          <p:spPr>
            <a:xfrm>
              <a:off x="1660487" y="3884589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EAFD2C05-CE75-154A-A213-C96DAF58FB06}"/>
                </a:ext>
              </a:extLst>
            </p:cNvPr>
            <p:cNvSpPr/>
            <p:nvPr/>
          </p:nvSpPr>
          <p:spPr>
            <a:xfrm>
              <a:off x="2163793" y="3819809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5AFD86E4-90FF-5644-872B-3A61BEF92F5D}"/>
                </a:ext>
              </a:extLst>
            </p:cNvPr>
            <p:cNvSpPr/>
            <p:nvPr/>
          </p:nvSpPr>
          <p:spPr>
            <a:xfrm>
              <a:off x="1225740" y="441281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767E1F94-1850-C446-A05A-B9ADEC7156FF}"/>
                </a:ext>
              </a:extLst>
            </p:cNvPr>
            <p:cNvSpPr/>
            <p:nvPr/>
          </p:nvSpPr>
          <p:spPr>
            <a:xfrm>
              <a:off x="1866594" y="441281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2FBE0A90-F932-394D-A103-8E8AA60215A7}"/>
                </a:ext>
              </a:extLst>
            </p:cNvPr>
            <p:cNvSpPr/>
            <p:nvPr/>
          </p:nvSpPr>
          <p:spPr>
            <a:xfrm>
              <a:off x="1655521" y="429376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E22579E5-7981-0843-B64D-960DF4C47481}"/>
                </a:ext>
              </a:extLst>
            </p:cNvPr>
            <p:cNvSpPr/>
            <p:nvPr/>
          </p:nvSpPr>
          <p:spPr>
            <a:xfrm>
              <a:off x="1812887" y="4036989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02044BD8-C2B9-F340-BF33-3CDA74BE69C5}"/>
                </a:ext>
              </a:extLst>
            </p:cNvPr>
            <p:cNvSpPr/>
            <p:nvPr/>
          </p:nvSpPr>
          <p:spPr>
            <a:xfrm>
              <a:off x="2316193" y="3972209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3" name="橢圓 82">
              <a:extLst>
                <a:ext uri="{FF2B5EF4-FFF2-40B4-BE49-F238E27FC236}">
                  <a16:creationId xmlns:a16="http://schemas.microsoft.com/office/drawing/2014/main" id="{2E0A3F30-AEEB-9344-8714-DB507235E1D4}"/>
                </a:ext>
              </a:extLst>
            </p:cNvPr>
            <p:cNvSpPr/>
            <p:nvPr/>
          </p:nvSpPr>
          <p:spPr>
            <a:xfrm>
              <a:off x="2669452" y="330017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15254248-339D-3846-9AC3-868FDE7508B5}"/>
                </a:ext>
              </a:extLst>
            </p:cNvPr>
            <p:cNvSpPr/>
            <p:nvPr/>
          </p:nvSpPr>
          <p:spPr>
            <a:xfrm>
              <a:off x="2826818" y="304339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橢圓 84">
              <a:extLst>
                <a:ext uri="{FF2B5EF4-FFF2-40B4-BE49-F238E27FC236}">
                  <a16:creationId xmlns:a16="http://schemas.microsoft.com/office/drawing/2014/main" id="{E347E867-4048-6648-98C8-A5C756FF579A}"/>
                </a:ext>
              </a:extLst>
            </p:cNvPr>
            <p:cNvSpPr/>
            <p:nvPr/>
          </p:nvSpPr>
          <p:spPr>
            <a:xfrm>
              <a:off x="3330124" y="297861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9AD59C26-C3F9-3740-8C09-F62338C3FFB6}"/>
                </a:ext>
              </a:extLst>
            </p:cNvPr>
            <p:cNvSpPr/>
            <p:nvPr/>
          </p:nvSpPr>
          <p:spPr>
            <a:xfrm>
              <a:off x="2392071" y="3571623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C9C4C7C2-B97E-9743-987F-E9DB0B31B5D3}"/>
                </a:ext>
              </a:extLst>
            </p:cNvPr>
            <p:cNvSpPr/>
            <p:nvPr/>
          </p:nvSpPr>
          <p:spPr>
            <a:xfrm>
              <a:off x="3032925" y="3571622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17551B22-6D83-7A45-84A5-3C0D6B4105C7}"/>
                </a:ext>
              </a:extLst>
            </p:cNvPr>
            <p:cNvSpPr/>
            <p:nvPr/>
          </p:nvSpPr>
          <p:spPr>
            <a:xfrm>
              <a:off x="2821852" y="345257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EAF71267-1456-714F-B7DD-4C53B01DE615}"/>
                </a:ext>
              </a:extLst>
            </p:cNvPr>
            <p:cNvSpPr/>
            <p:nvPr/>
          </p:nvSpPr>
          <p:spPr>
            <a:xfrm>
              <a:off x="2979218" y="319579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4326CBD4-6389-A942-AC19-CC8A3FA867EE}"/>
                </a:ext>
              </a:extLst>
            </p:cNvPr>
            <p:cNvSpPr/>
            <p:nvPr/>
          </p:nvSpPr>
          <p:spPr>
            <a:xfrm>
              <a:off x="3482524" y="313101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1" name="橢圓 90">
              <a:extLst>
                <a:ext uri="{FF2B5EF4-FFF2-40B4-BE49-F238E27FC236}">
                  <a16:creationId xmlns:a16="http://schemas.microsoft.com/office/drawing/2014/main" id="{83D1A369-0893-BC49-94D9-A8C287F7D388}"/>
                </a:ext>
              </a:extLst>
            </p:cNvPr>
            <p:cNvSpPr/>
            <p:nvPr/>
          </p:nvSpPr>
          <p:spPr>
            <a:xfrm>
              <a:off x="3836080" y="2205992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橢圓 91">
              <a:extLst>
                <a:ext uri="{FF2B5EF4-FFF2-40B4-BE49-F238E27FC236}">
                  <a16:creationId xmlns:a16="http://schemas.microsoft.com/office/drawing/2014/main" id="{AE8A3908-8FB5-4B40-B28A-CF5B081154B9}"/>
                </a:ext>
              </a:extLst>
            </p:cNvPr>
            <p:cNvSpPr/>
            <p:nvPr/>
          </p:nvSpPr>
          <p:spPr>
            <a:xfrm>
              <a:off x="3993446" y="194921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3" name="橢圓 92">
              <a:extLst>
                <a:ext uri="{FF2B5EF4-FFF2-40B4-BE49-F238E27FC236}">
                  <a16:creationId xmlns:a16="http://schemas.microsoft.com/office/drawing/2014/main" id="{005A0B10-C0EA-5344-A18E-F98FFD7C29DC}"/>
                </a:ext>
              </a:extLst>
            </p:cNvPr>
            <p:cNvSpPr/>
            <p:nvPr/>
          </p:nvSpPr>
          <p:spPr>
            <a:xfrm>
              <a:off x="4496752" y="188443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5AAC06C0-FED7-9E43-83B6-8125188E2E61}"/>
                </a:ext>
              </a:extLst>
            </p:cNvPr>
            <p:cNvSpPr/>
            <p:nvPr/>
          </p:nvSpPr>
          <p:spPr>
            <a:xfrm>
              <a:off x="3558699" y="247744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5" name="橢圓 94">
              <a:extLst>
                <a:ext uri="{FF2B5EF4-FFF2-40B4-BE49-F238E27FC236}">
                  <a16:creationId xmlns:a16="http://schemas.microsoft.com/office/drawing/2014/main" id="{5CE589FB-8731-6247-BFB3-BD0F2BAEAE4A}"/>
                </a:ext>
              </a:extLst>
            </p:cNvPr>
            <p:cNvSpPr/>
            <p:nvPr/>
          </p:nvSpPr>
          <p:spPr>
            <a:xfrm>
              <a:off x="4199553" y="247744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6" name="橢圓 95">
              <a:extLst>
                <a:ext uri="{FF2B5EF4-FFF2-40B4-BE49-F238E27FC236}">
                  <a16:creationId xmlns:a16="http://schemas.microsoft.com/office/drawing/2014/main" id="{74896157-2FF0-FD45-BF37-387578282487}"/>
                </a:ext>
              </a:extLst>
            </p:cNvPr>
            <p:cNvSpPr/>
            <p:nvPr/>
          </p:nvSpPr>
          <p:spPr>
            <a:xfrm>
              <a:off x="3988480" y="2358392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7" name="橢圓 96">
              <a:extLst>
                <a:ext uri="{FF2B5EF4-FFF2-40B4-BE49-F238E27FC236}">
                  <a16:creationId xmlns:a16="http://schemas.microsoft.com/office/drawing/2014/main" id="{E4A957BB-B82F-0449-BBC2-A06C05EBF4EE}"/>
                </a:ext>
              </a:extLst>
            </p:cNvPr>
            <p:cNvSpPr/>
            <p:nvPr/>
          </p:nvSpPr>
          <p:spPr>
            <a:xfrm>
              <a:off x="4145846" y="210161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925B59AA-E50A-254B-A97B-0438F9249438}"/>
                </a:ext>
              </a:extLst>
            </p:cNvPr>
            <p:cNvSpPr/>
            <p:nvPr/>
          </p:nvSpPr>
          <p:spPr>
            <a:xfrm>
              <a:off x="4649152" y="203683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F3BA0DA-92D6-8247-BAB4-00D425829BFB}"/>
              </a:ext>
            </a:extLst>
          </p:cNvPr>
          <p:cNvSpPr/>
          <p:nvPr/>
        </p:nvSpPr>
        <p:spPr>
          <a:xfrm>
            <a:off x="6367237" y="4299396"/>
            <a:ext cx="2248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non-linear</a:t>
            </a:r>
          </a:p>
        </p:txBody>
      </p: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926DDB79-5C61-D749-BBC9-95D00D8B751B}"/>
              </a:ext>
            </a:extLst>
          </p:cNvPr>
          <p:cNvGrpSpPr/>
          <p:nvPr/>
        </p:nvGrpSpPr>
        <p:grpSpPr>
          <a:xfrm>
            <a:off x="6367237" y="2831228"/>
            <a:ext cx="2961975" cy="1163753"/>
            <a:chOff x="500094" y="5180154"/>
            <a:chExt cx="2961975" cy="1163753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E2A91CC-9491-3E47-B973-D8AEC8F07AA0}"/>
                </a:ext>
              </a:extLst>
            </p:cNvPr>
            <p:cNvSpPr/>
            <p:nvPr/>
          </p:nvSpPr>
          <p:spPr>
            <a:xfrm>
              <a:off x="1476727" y="5264549"/>
              <a:ext cx="413341" cy="41334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+</a:t>
              </a:r>
              <a:endParaRPr kumimoji="1" lang="zh-TW" altLang="en-US" dirty="0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3E8A6448-2C64-424E-B4A7-52C08CDDDEBF}"/>
                </a:ext>
              </a:extLst>
            </p:cNvPr>
            <p:cNvSpPr/>
            <p:nvPr/>
          </p:nvSpPr>
          <p:spPr>
            <a:xfrm>
              <a:off x="1475128" y="5930566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531E5818-E840-1340-BA2C-A9ADE3DB5F7E}"/>
                </a:ext>
              </a:extLst>
            </p:cNvPr>
            <p:cNvSpPr/>
            <p:nvPr/>
          </p:nvSpPr>
          <p:spPr>
            <a:xfrm>
              <a:off x="500094" y="5259241"/>
              <a:ext cx="413341" cy="41334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</a:t>
              </a:r>
              <a:endParaRPr kumimoji="1" lang="zh-TW" altLang="en-US" dirty="0"/>
            </a:p>
          </p:txBody>
        </p:sp>
        <p:cxnSp>
          <p:nvCxnSpPr>
            <p:cNvPr id="117" name="直線箭頭接點 116">
              <a:extLst>
                <a:ext uri="{FF2B5EF4-FFF2-40B4-BE49-F238E27FC236}">
                  <a16:creationId xmlns:a16="http://schemas.microsoft.com/office/drawing/2014/main" id="{30BC7C1A-A89D-FE44-AFC4-6F0E30275110}"/>
                </a:ext>
              </a:extLst>
            </p:cNvPr>
            <p:cNvCxnSpPr>
              <a:stCxn id="116" idx="6"/>
              <a:endCxn id="114" idx="1"/>
            </p:cNvCxnSpPr>
            <p:nvPr/>
          </p:nvCxnSpPr>
          <p:spPr>
            <a:xfrm>
              <a:off x="913435" y="5465912"/>
              <a:ext cx="563292" cy="5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箭頭接點 124">
              <a:extLst>
                <a:ext uri="{FF2B5EF4-FFF2-40B4-BE49-F238E27FC236}">
                  <a16:creationId xmlns:a16="http://schemas.microsoft.com/office/drawing/2014/main" id="{E35CDDB5-FA6D-C149-BC63-763D8BCDA241}"/>
                </a:ext>
              </a:extLst>
            </p:cNvPr>
            <p:cNvCxnSpPr>
              <a:stCxn id="115" idx="0"/>
              <a:endCxn id="114" idx="2"/>
            </p:cNvCxnSpPr>
            <p:nvPr/>
          </p:nvCxnSpPr>
          <p:spPr>
            <a:xfrm flipV="1">
              <a:off x="1681799" y="5677890"/>
              <a:ext cx="1599" cy="252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C44CD804-C749-F846-B202-6D83732D897C}"/>
                </a:ext>
              </a:extLst>
            </p:cNvPr>
            <p:cNvSpPr/>
            <p:nvPr/>
          </p:nvSpPr>
          <p:spPr>
            <a:xfrm>
              <a:off x="983513" y="5180154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w</a:t>
              </a:r>
              <a:endParaRPr lang="zh-TW" altLang="en-US" dirty="0"/>
            </a:p>
          </p:txBody>
        </p:sp>
        <p:cxnSp>
          <p:nvCxnSpPr>
            <p:cNvPr id="132" name="直線箭頭接點 131">
              <a:extLst>
                <a:ext uri="{FF2B5EF4-FFF2-40B4-BE49-F238E27FC236}">
                  <a16:creationId xmlns:a16="http://schemas.microsoft.com/office/drawing/2014/main" id="{09605DD7-9471-2948-9A57-FCC8ABFF278F}"/>
                </a:ext>
              </a:extLst>
            </p:cNvPr>
            <p:cNvCxnSpPr>
              <a:cxnSpLocks/>
              <a:stCxn id="114" idx="3"/>
              <a:endCxn id="133" idx="2"/>
            </p:cNvCxnSpPr>
            <p:nvPr/>
          </p:nvCxnSpPr>
          <p:spPr>
            <a:xfrm flipV="1">
              <a:off x="1890068" y="5471019"/>
              <a:ext cx="1158660" cy="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A119ACFA-B655-1B4F-B801-222BF04E763E}"/>
                </a:ext>
              </a:extLst>
            </p:cNvPr>
            <p:cNvSpPr/>
            <p:nvPr/>
          </p:nvSpPr>
          <p:spPr>
            <a:xfrm>
              <a:off x="3048728" y="5264348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y</a:t>
              </a:r>
              <a:endParaRPr kumimoji="1" lang="zh-TW" altLang="en-US" dirty="0"/>
            </a:p>
          </p:txBody>
        </p:sp>
      </p:grp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7BF49C4A-8B36-DD47-BCC0-35BA51151DB6}"/>
              </a:ext>
            </a:extLst>
          </p:cNvPr>
          <p:cNvSpPr txBox="1"/>
          <p:nvPr/>
        </p:nvSpPr>
        <p:spPr>
          <a:xfrm>
            <a:off x="8250164" y="2281314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</a:rPr>
              <a:t>y = </a:t>
            </a:r>
            <a:r>
              <a:rPr kumimoji="1" lang="en-US" altLang="zh-TW" sz="2800" b="1" dirty="0"/>
              <a:t>b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 + </a:t>
            </a:r>
            <a:r>
              <a:rPr kumimoji="1" lang="en-US" altLang="zh-TW" sz="2800" b="1" dirty="0"/>
              <a:t>w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 * x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02377409-212D-F44F-A920-A9B5D61D75C5}"/>
              </a:ext>
            </a:extLst>
          </p:cNvPr>
          <p:cNvGrpSpPr/>
          <p:nvPr/>
        </p:nvGrpSpPr>
        <p:grpSpPr>
          <a:xfrm>
            <a:off x="6356862" y="5121565"/>
            <a:ext cx="2961975" cy="1163753"/>
            <a:chOff x="500094" y="5180154"/>
            <a:chExt cx="2961975" cy="116375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0766B7-9826-A24F-A0EC-76BC5E85C43D}"/>
                </a:ext>
              </a:extLst>
            </p:cNvPr>
            <p:cNvSpPr/>
            <p:nvPr/>
          </p:nvSpPr>
          <p:spPr>
            <a:xfrm>
              <a:off x="1476727" y="5264549"/>
              <a:ext cx="413341" cy="41334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+</a:t>
              </a:r>
              <a:endParaRPr kumimoji="1" lang="zh-TW" altLang="en-US" dirty="0"/>
            </a:p>
          </p:txBody>
        </p:sp>
        <p:sp>
          <p:nvSpPr>
            <p:cNvPr id="141" name="橢圓 140">
              <a:extLst>
                <a:ext uri="{FF2B5EF4-FFF2-40B4-BE49-F238E27FC236}">
                  <a16:creationId xmlns:a16="http://schemas.microsoft.com/office/drawing/2014/main" id="{52A86C1E-FAA2-354D-A066-2A14DA56EAB3}"/>
                </a:ext>
              </a:extLst>
            </p:cNvPr>
            <p:cNvSpPr/>
            <p:nvPr/>
          </p:nvSpPr>
          <p:spPr>
            <a:xfrm>
              <a:off x="1475128" y="5930566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146" name="橢圓 145">
              <a:extLst>
                <a:ext uri="{FF2B5EF4-FFF2-40B4-BE49-F238E27FC236}">
                  <a16:creationId xmlns:a16="http://schemas.microsoft.com/office/drawing/2014/main" id="{FC723D71-69D4-AA45-AA56-D33F00769375}"/>
                </a:ext>
              </a:extLst>
            </p:cNvPr>
            <p:cNvSpPr/>
            <p:nvPr/>
          </p:nvSpPr>
          <p:spPr>
            <a:xfrm>
              <a:off x="500094" y="5259241"/>
              <a:ext cx="413341" cy="41334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</a:t>
              </a:r>
              <a:endParaRPr kumimoji="1" lang="zh-TW" altLang="en-US" dirty="0"/>
            </a:p>
          </p:txBody>
        </p:sp>
        <p:cxnSp>
          <p:nvCxnSpPr>
            <p:cNvPr id="147" name="直線箭頭接點 146">
              <a:extLst>
                <a:ext uri="{FF2B5EF4-FFF2-40B4-BE49-F238E27FC236}">
                  <a16:creationId xmlns:a16="http://schemas.microsoft.com/office/drawing/2014/main" id="{E8DAA042-4F81-B949-849C-B2C2379F2851}"/>
                </a:ext>
              </a:extLst>
            </p:cNvPr>
            <p:cNvCxnSpPr>
              <a:stCxn id="146" idx="6"/>
              <a:endCxn id="140" idx="1"/>
            </p:cNvCxnSpPr>
            <p:nvPr/>
          </p:nvCxnSpPr>
          <p:spPr>
            <a:xfrm>
              <a:off x="913435" y="5465912"/>
              <a:ext cx="563292" cy="5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箭頭接點 152">
              <a:extLst>
                <a:ext uri="{FF2B5EF4-FFF2-40B4-BE49-F238E27FC236}">
                  <a16:creationId xmlns:a16="http://schemas.microsoft.com/office/drawing/2014/main" id="{848C6FBA-4416-8548-B52C-D79235C246C6}"/>
                </a:ext>
              </a:extLst>
            </p:cNvPr>
            <p:cNvCxnSpPr>
              <a:stCxn id="141" idx="0"/>
              <a:endCxn id="140" idx="2"/>
            </p:cNvCxnSpPr>
            <p:nvPr/>
          </p:nvCxnSpPr>
          <p:spPr>
            <a:xfrm flipV="1">
              <a:off x="1681799" y="5677890"/>
              <a:ext cx="1599" cy="252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4B49C875-43F5-7940-B4A4-3F7527C5B81F}"/>
                </a:ext>
              </a:extLst>
            </p:cNvPr>
            <p:cNvSpPr/>
            <p:nvPr/>
          </p:nvSpPr>
          <p:spPr>
            <a:xfrm>
              <a:off x="983513" y="5180154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w</a:t>
              </a:r>
              <a:endParaRPr lang="zh-TW" altLang="en-US" dirty="0"/>
            </a:p>
          </p:txBody>
        </p:sp>
        <p:cxnSp>
          <p:nvCxnSpPr>
            <p:cNvPr id="155" name="直線箭頭接點 154">
              <a:extLst>
                <a:ext uri="{FF2B5EF4-FFF2-40B4-BE49-F238E27FC236}">
                  <a16:creationId xmlns:a16="http://schemas.microsoft.com/office/drawing/2014/main" id="{B3E72F07-223C-9C4D-84FD-0507F86E8332}"/>
                </a:ext>
              </a:extLst>
            </p:cNvPr>
            <p:cNvCxnSpPr>
              <a:cxnSpLocks/>
              <a:stCxn id="140" idx="3"/>
              <a:endCxn id="156" idx="2"/>
            </p:cNvCxnSpPr>
            <p:nvPr/>
          </p:nvCxnSpPr>
          <p:spPr>
            <a:xfrm flipV="1">
              <a:off x="1890068" y="5471019"/>
              <a:ext cx="1158660" cy="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橢圓 155">
              <a:extLst>
                <a:ext uri="{FF2B5EF4-FFF2-40B4-BE49-F238E27FC236}">
                  <a16:creationId xmlns:a16="http://schemas.microsoft.com/office/drawing/2014/main" id="{C1DBBF68-81AA-DE4E-9DA5-7FD358C6C49C}"/>
                </a:ext>
              </a:extLst>
            </p:cNvPr>
            <p:cNvSpPr/>
            <p:nvPr/>
          </p:nvSpPr>
          <p:spPr>
            <a:xfrm>
              <a:off x="3048728" y="5264348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y</a:t>
              </a:r>
              <a:endParaRPr kumimoji="1" lang="zh-TW" altLang="en-US" dirty="0"/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B4595C85-53A0-5344-B715-31ECED9FB764}"/>
              </a:ext>
            </a:extLst>
          </p:cNvPr>
          <p:cNvGrpSpPr/>
          <p:nvPr/>
        </p:nvGrpSpPr>
        <p:grpSpPr>
          <a:xfrm>
            <a:off x="8107329" y="5163074"/>
            <a:ext cx="979755" cy="1085988"/>
            <a:chOff x="3170686" y="5100743"/>
            <a:chExt cx="979755" cy="1085988"/>
          </a:xfrm>
        </p:grpSpPr>
        <p:sp>
          <p:nvSpPr>
            <p:cNvPr id="158" name="三角形 157">
              <a:extLst>
                <a:ext uri="{FF2B5EF4-FFF2-40B4-BE49-F238E27FC236}">
                  <a16:creationId xmlns:a16="http://schemas.microsoft.com/office/drawing/2014/main" id="{FDF0DC4C-16A6-ED46-983C-90F1CF8D3624}"/>
                </a:ext>
              </a:extLst>
            </p:cNvPr>
            <p:cNvSpPr/>
            <p:nvPr/>
          </p:nvSpPr>
          <p:spPr>
            <a:xfrm rot="5400000">
              <a:off x="3136467" y="5134962"/>
              <a:ext cx="496174" cy="427736"/>
            </a:xfrm>
            <a:prstGeom prst="triangl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25C36AF0-C011-E948-971F-7BF034670DCA}"/>
                </a:ext>
              </a:extLst>
            </p:cNvPr>
            <p:cNvSpPr txBox="1"/>
            <p:nvPr/>
          </p:nvSpPr>
          <p:spPr>
            <a:xfrm>
              <a:off x="3170686" y="5540400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err="1"/>
                <a:t>Relu</a:t>
              </a:r>
              <a:endParaRPr kumimoji="1" lang="en-US" altLang="zh-TW" dirty="0"/>
            </a:p>
            <a:p>
              <a:r>
                <a:rPr kumimoji="1" lang="en-US" altLang="zh-TW" dirty="0"/>
                <a:t>sigmoid</a:t>
              </a:r>
              <a:endParaRPr kumimoji="1" lang="zh-TW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B64483D7-ED43-AC40-80B6-DF306B0CEE5D}"/>
                  </a:ext>
                </a:extLst>
              </p:cNvPr>
              <p:cNvSpPr txBox="1"/>
              <p:nvPr/>
            </p:nvSpPr>
            <p:spPr>
              <a:xfrm>
                <a:off x="8615288" y="4292038"/>
                <a:ext cx="32119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y = </a:t>
                </a:r>
                <a14:m>
                  <m:oMath xmlns:m="http://schemas.openxmlformats.org/officeDocument/2006/math">
                    <m:r>
                      <a:rPr kumimoji="1" lang="en-US" altLang="zh-TW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</m:t>
                    </m:r>
                    <m:r>
                      <a:rPr kumimoji="1" lang="en-US" altLang="zh-TW" sz="28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(</a:t>
                </a:r>
                <a:r>
                  <a:rPr kumimoji="1" lang="en-US" altLang="zh-TW" sz="2800" b="1" dirty="0"/>
                  <a:t>b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 + </a:t>
                </a:r>
                <a:r>
                  <a:rPr kumimoji="1" lang="en-US" altLang="zh-TW" sz="2800" b="1" dirty="0"/>
                  <a:t>w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 * x)</a:t>
                </a:r>
                <a:endParaRPr kumimoji="1"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B64483D7-ED43-AC40-80B6-DF306B0CE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288" y="4292038"/>
                <a:ext cx="3211970" cy="523220"/>
              </a:xfrm>
              <a:prstGeom prst="rect">
                <a:avLst/>
              </a:prstGeom>
              <a:blipFill>
                <a:blip r:embed="rId2"/>
                <a:stretch>
                  <a:fillRect l="-3937" t="-11628" r="-2756" b="-279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4" name="Picture 2" descr="深度學習--- 優化入門三（梯度消失和啟用函式ReLU） - IT閱讀">
            <a:extLst>
              <a:ext uri="{FF2B5EF4-FFF2-40B4-BE49-F238E27FC236}">
                <a16:creationId xmlns:a16="http://schemas.microsoft.com/office/drawing/2014/main" id="{59B4FC94-2B9A-D848-A278-FC3A475D0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43" y="1389762"/>
            <a:ext cx="6606000" cy="265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7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7" grpId="0"/>
      <p:bldP spid="27" grpId="0"/>
      <p:bldP spid="135" grpId="0"/>
      <p:bldP spid="1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中黑體"/>
              </a:rPr>
              <a:t>Introduction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ctr"/>
            <a:fld id="{B5092A03-71C8-4718-8E26-0BE4221803E3}" type="slidenum">
              <a:rPr lang="en-US" spc="-1" smtClean="0">
                <a:uFill>
                  <a:solidFill>
                    <a:srgbClr val="FFFFFF"/>
                  </a:solidFill>
                </a:uFill>
              </a:rPr>
              <a:pPr algn="ctr"/>
              <a:t>9</a:t>
            </a:fld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505440" y="1031413"/>
            <a:ext cx="10670400" cy="50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Brief introduction of neural network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027E60F-85E2-C84D-8F12-364C94917563}"/>
              </a:ext>
            </a:extLst>
          </p:cNvPr>
          <p:cNvCxnSpPr/>
          <p:nvPr/>
        </p:nvCxnSpPr>
        <p:spPr>
          <a:xfrm flipV="1">
            <a:off x="1072999" y="1981200"/>
            <a:ext cx="0" cy="3463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601ADA0-568D-2D40-9605-78C06C3E96B9}"/>
              </a:ext>
            </a:extLst>
          </p:cNvPr>
          <p:cNvCxnSpPr>
            <a:cxnSpLocks/>
          </p:cNvCxnSpPr>
          <p:nvPr/>
        </p:nvCxnSpPr>
        <p:spPr>
          <a:xfrm>
            <a:off x="1072999" y="5427517"/>
            <a:ext cx="3962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D5FAF53-D4A0-FC4A-B5DC-C21F20D96A0C}"/>
              </a:ext>
            </a:extLst>
          </p:cNvPr>
          <p:cNvGrpSpPr/>
          <p:nvPr/>
        </p:nvGrpSpPr>
        <p:grpSpPr>
          <a:xfrm>
            <a:off x="1225740" y="1814615"/>
            <a:ext cx="3989848" cy="2736741"/>
            <a:chOff x="1225740" y="1814615"/>
            <a:chExt cx="3989848" cy="2736741"/>
          </a:xfrm>
        </p:grpSpPr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BA4EAD6-45A5-C945-B80B-F6A01A33F9E1}"/>
                </a:ext>
              </a:extLst>
            </p:cNvPr>
            <p:cNvSpPr/>
            <p:nvPr/>
          </p:nvSpPr>
          <p:spPr>
            <a:xfrm>
              <a:off x="1309581" y="404849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6E8C5C99-EC87-1840-A7ED-FF802C66B8F8}"/>
                </a:ext>
              </a:extLst>
            </p:cNvPr>
            <p:cNvSpPr/>
            <p:nvPr/>
          </p:nvSpPr>
          <p:spPr>
            <a:xfrm>
              <a:off x="1476946" y="378400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25F6D5C7-7827-5046-BC67-E82E3F38C58D}"/>
                </a:ext>
              </a:extLst>
            </p:cNvPr>
            <p:cNvSpPr/>
            <p:nvPr/>
          </p:nvSpPr>
          <p:spPr>
            <a:xfrm>
              <a:off x="1712833" y="357804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995B804-9A29-C447-A283-5DABA2A814B6}"/>
                </a:ext>
              </a:extLst>
            </p:cNvPr>
            <p:cNvSpPr/>
            <p:nvPr/>
          </p:nvSpPr>
          <p:spPr>
            <a:xfrm>
              <a:off x="1225740" y="441281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96BAE28-E1C1-3F4A-9DC6-972A976A0D0B}"/>
                </a:ext>
              </a:extLst>
            </p:cNvPr>
            <p:cNvSpPr/>
            <p:nvPr/>
          </p:nvSpPr>
          <p:spPr>
            <a:xfrm>
              <a:off x="4333472" y="3322603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C90B13D-2479-1C45-9722-69241018EEF6}"/>
                </a:ext>
              </a:extLst>
            </p:cNvPr>
            <p:cNvSpPr/>
            <p:nvPr/>
          </p:nvSpPr>
          <p:spPr>
            <a:xfrm>
              <a:off x="2187140" y="401863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EFB40782-EC22-9F4A-8634-2B5D1332460C}"/>
                </a:ext>
              </a:extLst>
            </p:cNvPr>
            <p:cNvSpPr/>
            <p:nvPr/>
          </p:nvSpPr>
          <p:spPr>
            <a:xfrm>
              <a:off x="2005133" y="378400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371680A1-E72C-E343-9882-99ED0D168F7C}"/>
                </a:ext>
              </a:extLst>
            </p:cNvPr>
            <p:cNvSpPr/>
            <p:nvPr/>
          </p:nvSpPr>
          <p:spPr>
            <a:xfrm>
              <a:off x="2470883" y="4259270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A8F41C3D-3223-FE4D-BF95-78EAFBF1BA12}"/>
                </a:ext>
              </a:extLst>
            </p:cNvPr>
            <p:cNvSpPr/>
            <p:nvPr/>
          </p:nvSpPr>
          <p:spPr>
            <a:xfrm>
              <a:off x="3974619" y="336250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7E0FEDF1-8AC2-5B45-9440-A8984F78F6DD}"/>
                </a:ext>
              </a:extLst>
            </p:cNvPr>
            <p:cNvSpPr/>
            <p:nvPr/>
          </p:nvSpPr>
          <p:spPr>
            <a:xfrm>
              <a:off x="3161513" y="29497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8162DED7-9234-BE43-B8AC-A91B6E4B9E57}"/>
                </a:ext>
              </a:extLst>
            </p:cNvPr>
            <p:cNvSpPr/>
            <p:nvPr/>
          </p:nvSpPr>
          <p:spPr>
            <a:xfrm>
              <a:off x="3489429" y="2891241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5E7311C7-0B3B-3948-9A38-C94063EA6985}"/>
                </a:ext>
              </a:extLst>
            </p:cNvPr>
            <p:cNvSpPr/>
            <p:nvPr/>
          </p:nvSpPr>
          <p:spPr>
            <a:xfrm>
              <a:off x="2671513" y="395749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B9D0C91B-5685-1041-B68A-A3D0DBD436A4}"/>
                </a:ext>
              </a:extLst>
            </p:cNvPr>
            <p:cNvSpPr/>
            <p:nvPr/>
          </p:nvSpPr>
          <p:spPr>
            <a:xfrm>
              <a:off x="2864376" y="374724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6930C268-F6BE-8940-9770-8D2011949DBE}"/>
                </a:ext>
              </a:extLst>
            </p:cNvPr>
            <p:cNvSpPr/>
            <p:nvPr/>
          </p:nvSpPr>
          <p:spPr>
            <a:xfrm>
              <a:off x="2909948" y="342666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111E9A0F-23B1-4443-9E99-D1B8F579DA91}"/>
                </a:ext>
              </a:extLst>
            </p:cNvPr>
            <p:cNvSpPr/>
            <p:nvPr/>
          </p:nvSpPr>
          <p:spPr>
            <a:xfrm>
              <a:off x="2979218" y="319579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9F31A411-C977-9746-9C33-98973F8F9B6B}"/>
                </a:ext>
              </a:extLst>
            </p:cNvPr>
            <p:cNvSpPr/>
            <p:nvPr/>
          </p:nvSpPr>
          <p:spPr>
            <a:xfrm>
              <a:off x="3757437" y="313391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2CBC6F7B-05D5-9240-BC15-5F2C9B3A75DD}"/>
                </a:ext>
              </a:extLst>
            </p:cNvPr>
            <p:cNvSpPr/>
            <p:nvPr/>
          </p:nvSpPr>
          <p:spPr>
            <a:xfrm>
              <a:off x="4650566" y="25073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2E2B627-D096-1F4B-9F62-335E8BA22A59}"/>
                </a:ext>
              </a:extLst>
            </p:cNvPr>
            <p:cNvSpPr/>
            <p:nvPr/>
          </p:nvSpPr>
          <p:spPr>
            <a:xfrm>
              <a:off x="4142181" y="4228183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F7C2A633-06D6-3F41-83CA-F15DD835754A}"/>
                </a:ext>
              </a:extLst>
            </p:cNvPr>
            <p:cNvSpPr/>
            <p:nvPr/>
          </p:nvSpPr>
          <p:spPr>
            <a:xfrm>
              <a:off x="5077049" y="1814615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42AC0EF-F632-F048-B0C3-3BCE3B868541}"/>
                </a:ext>
              </a:extLst>
            </p:cNvPr>
            <p:cNvSpPr/>
            <p:nvPr/>
          </p:nvSpPr>
          <p:spPr>
            <a:xfrm>
              <a:off x="4453207" y="305268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2738DC7E-926C-4F48-B9F8-C76689C43792}"/>
                </a:ext>
              </a:extLst>
            </p:cNvPr>
            <p:cNvSpPr/>
            <p:nvPr/>
          </p:nvSpPr>
          <p:spPr>
            <a:xfrm>
              <a:off x="4585438" y="2832504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3" name="橢圓 62">
              <a:extLst>
                <a:ext uri="{FF2B5EF4-FFF2-40B4-BE49-F238E27FC236}">
                  <a16:creationId xmlns:a16="http://schemas.microsoft.com/office/drawing/2014/main" id="{B5E046E2-459A-574F-AF2F-79871C2BF25E}"/>
                </a:ext>
              </a:extLst>
            </p:cNvPr>
            <p:cNvSpPr/>
            <p:nvPr/>
          </p:nvSpPr>
          <p:spPr>
            <a:xfrm>
              <a:off x="4720319" y="2297836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1D3B93F2-A0AD-8E43-8F33-BD73382D6925}"/>
                </a:ext>
              </a:extLst>
            </p:cNvPr>
            <p:cNvSpPr/>
            <p:nvPr/>
          </p:nvSpPr>
          <p:spPr>
            <a:xfrm>
              <a:off x="4858858" y="2101617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88FC8DD6-6148-8C42-8911-F327D69F3DE1}"/>
                </a:ext>
              </a:extLst>
            </p:cNvPr>
            <p:cNvSpPr/>
            <p:nvPr/>
          </p:nvSpPr>
          <p:spPr>
            <a:xfrm>
              <a:off x="3300052" y="2739491"/>
              <a:ext cx="138539" cy="138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096" name="文字方塊 4095">
            <a:extLst>
              <a:ext uri="{FF2B5EF4-FFF2-40B4-BE49-F238E27FC236}">
                <a16:creationId xmlns:a16="http://schemas.microsoft.com/office/drawing/2014/main" id="{967826DC-67E9-A44D-AE1C-B2CA856F098B}"/>
              </a:ext>
            </a:extLst>
          </p:cNvPr>
          <p:cNvSpPr txBox="1"/>
          <p:nvPr/>
        </p:nvSpPr>
        <p:spPr>
          <a:xfrm>
            <a:off x="2738721" y="549540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3B755657-1B13-0642-B69E-FA4FE1FD7F4F}"/>
              </a:ext>
            </a:extLst>
          </p:cNvPr>
          <p:cNvSpPr txBox="1"/>
          <p:nvPr/>
        </p:nvSpPr>
        <p:spPr>
          <a:xfrm>
            <a:off x="534769" y="351126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82B4928-1BD7-ED4B-9B61-2BBA69A53EA3}"/>
              </a:ext>
            </a:extLst>
          </p:cNvPr>
          <p:cNvSpPr/>
          <p:nvPr/>
        </p:nvSpPr>
        <p:spPr>
          <a:xfrm>
            <a:off x="6372476" y="1848854"/>
            <a:ext cx="309969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Activation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Linear</a:t>
            </a:r>
          </a:p>
          <a:p>
            <a:endParaRPr lang="en-US" altLang="zh-TW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C7EBCA-C1C2-0348-9020-723C50141A34}"/>
              </a:ext>
            </a:extLst>
          </p:cNvPr>
          <p:cNvSpPr/>
          <p:nvPr/>
        </p:nvSpPr>
        <p:spPr>
          <a:xfrm>
            <a:off x="6352784" y="3004335"/>
            <a:ext cx="4027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0789EB2-BFCF-DA4B-939D-498291959D04}"/>
              </a:ext>
            </a:extLst>
          </p:cNvPr>
          <p:cNvSpPr/>
          <p:nvPr/>
        </p:nvSpPr>
        <p:spPr>
          <a:xfrm>
            <a:off x="6372476" y="1338447"/>
            <a:ext cx="2965299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Linear regression</a:t>
            </a:r>
          </a:p>
          <a:p>
            <a:endParaRPr lang="en-US" altLang="zh-TW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3BA0DA-92D6-8247-BAB4-00D425829BFB}"/>
              </a:ext>
            </a:extLst>
          </p:cNvPr>
          <p:cNvSpPr/>
          <p:nvPr/>
        </p:nvSpPr>
        <p:spPr>
          <a:xfrm>
            <a:off x="6367237" y="4299396"/>
            <a:ext cx="2248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標楷體" panose="03000509000000000000" pitchFamily="65" charset="-120"/>
                <a:cs typeface="Arial" panose="020B0604020202020204" pitchFamily="34" charset="0"/>
              </a:rPr>
              <a:t>non-linear</a:t>
            </a:r>
          </a:p>
        </p:txBody>
      </p: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926DDB79-5C61-D749-BBC9-95D00D8B751B}"/>
              </a:ext>
            </a:extLst>
          </p:cNvPr>
          <p:cNvGrpSpPr/>
          <p:nvPr/>
        </p:nvGrpSpPr>
        <p:grpSpPr>
          <a:xfrm>
            <a:off x="6367237" y="2831228"/>
            <a:ext cx="2961975" cy="1163753"/>
            <a:chOff x="500094" y="5180154"/>
            <a:chExt cx="2961975" cy="1163753"/>
          </a:xfrm>
        </p:grpSpPr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8E2A91CC-9491-3E47-B973-D8AEC8F07AA0}"/>
                </a:ext>
              </a:extLst>
            </p:cNvPr>
            <p:cNvSpPr/>
            <p:nvPr/>
          </p:nvSpPr>
          <p:spPr>
            <a:xfrm>
              <a:off x="1476727" y="5264549"/>
              <a:ext cx="413341" cy="41334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+</a:t>
              </a:r>
              <a:endParaRPr kumimoji="1" lang="zh-TW" altLang="en-US" dirty="0"/>
            </a:p>
          </p:txBody>
        </p:sp>
        <p:sp>
          <p:nvSpPr>
            <p:cNvPr id="115" name="橢圓 114">
              <a:extLst>
                <a:ext uri="{FF2B5EF4-FFF2-40B4-BE49-F238E27FC236}">
                  <a16:creationId xmlns:a16="http://schemas.microsoft.com/office/drawing/2014/main" id="{3E8A6448-2C64-424E-B4A7-52C08CDDDEBF}"/>
                </a:ext>
              </a:extLst>
            </p:cNvPr>
            <p:cNvSpPr/>
            <p:nvPr/>
          </p:nvSpPr>
          <p:spPr>
            <a:xfrm>
              <a:off x="1475128" y="5930566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531E5818-E840-1340-BA2C-A9ADE3DB5F7E}"/>
                </a:ext>
              </a:extLst>
            </p:cNvPr>
            <p:cNvSpPr/>
            <p:nvPr/>
          </p:nvSpPr>
          <p:spPr>
            <a:xfrm>
              <a:off x="500094" y="5259241"/>
              <a:ext cx="413341" cy="41334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</a:t>
              </a:r>
              <a:endParaRPr kumimoji="1" lang="zh-TW" altLang="en-US" dirty="0"/>
            </a:p>
          </p:txBody>
        </p:sp>
        <p:cxnSp>
          <p:nvCxnSpPr>
            <p:cNvPr id="117" name="直線箭頭接點 116">
              <a:extLst>
                <a:ext uri="{FF2B5EF4-FFF2-40B4-BE49-F238E27FC236}">
                  <a16:creationId xmlns:a16="http://schemas.microsoft.com/office/drawing/2014/main" id="{30BC7C1A-A89D-FE44-AFC4-6F0E30275110}"/>
                </a:ext>
              </a:extLst>
            </p:cNvPr>
            <p:cNvCxnSpPr>
              <a:stCxn id="116" idx="6"/>
              <a:endCxn id="114" idx="1"/>
            </p:cNvCxnSpPr>
            <p:nvPr/>
          </p:nvCxnSpPr>
          <p:spPr>
            <a:xfrm>
              <a:off x="913435" y="5465912"/>
              <a:ext cx="563292" cy="5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箭頭接點 124">
              <a:extLst>
                <a:ext uri="{FF2B5EF4-FFF2-40B4-BE49-F238E27FC236}">
                  <a16:creationId xmlns:a16="http://schemas.microsoft.com/office/drawing/2014/main" id="{E35CDDB5-FA6D-C149-BC63-763D8BCDA241}"/>
                </a:ext>
              </a:extLst>
            </p:cNvPr>
            <p:cNvCxnSpPr>
              <a:stCxn id="115" idx="0"/>
              <a:endCxn id="114" idx="2"/>
            </p:cNvCxnSpPr>
            <p:nvPr/>
          </p:nvCxnSpPr>
          <p:spPr>
            <a:xfrm flipV="1">
              <a:off x="1681799" y="5677890"/>
              <a:ext cx="1599" cy="252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C44CD804-C749-F846-B202-6D83732D897C}"/>
                </a:ext>
              </a:extLst>
            </p:cNvPr>
            <p:cNvSpPr/>
            <p:nvPr/>
          </p:nvSpPr>
          <p:spPr>
            <a:xfrm>
              <a:off x="983513" y="5180154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w</a:t>
              </a:r>
              <a:endParaRPr lang="zh-TW" altLang="en-US" dirty="0"/>
            </a:p>
          </p:txBody>
        </p:sp>
        <p:cxnSp>
          <p:nvCxnSpPr>
            <p:cNvPr id="132" name="直線箭頭接點 131">
              <a:extLst>
                <a:ext uri="{FF2B5EF4-FFF2-40B4-BE49-F238E27FC236}">
                  <a16:creationId xmlns:a16="http://schemas.microsoft.com/office/drawing/2014/main" id="{09605DD7-9471-2948-9A57-FCC8ABFF278F}"/>
                </a:ext>
              </a:extLst>
            </p:cNvPr>
            <p:cNvCxnSpPr>
              <a:cxnSpLocks/>
              <a:stCxn id="114" idx="3"/>
              <a:endCxn id="133" idx="2"/>
            </p:cNvCxnSpPr>
            <p:nvPr/>
          </p:nvCxnSpPr>
          <p:spPr>
            <a:xfrm flipV="1">
              <a:off x="1890068" y="5471019"/>
              <a:ext cx="1158660" cy="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A119ACFA-B655-1B4F-B801-222BF04E763E}"/>
                </a:ext>
              </a:extLst>
            </p:cNvPr>
            <p:cNvSpPr/>
            <p:nvPr/>
          </p:nvSpPr>
          <p:spPr>
            <a:xfrm>
              <a:off x="3048728" y="5264348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y</a:t>
              </a:r>
              <a:endParaRPr kumimoji="1" lang="zh-TW" altLang="en-US" dirty="0"/>
            </a:p>
          </p:txBody>
        </p:sp>
      </p:grp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7BF49C4A-8B36-DD47-BCC0-35BA51151DB6}"/>
              </a:ext>
            </a:extLst>
          </p:cNvPr>
          <p:cNvSpPr txBox="1"/>
          <p:nvPr/>
        </p:nvSpPr>
        <p:spPr>
          <a:xfrm>
            <a:off x="8250164" y="2281314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</a:rPr>
              <a:t>y = </a:t>
            </a:r>
            <a:r>
              <a:rPr kumimoji="1" lang="en-US" altLang="zh-TW" sz="2800" b="1" dirty="0"/>
              <a:t>b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 + </a:t>
            </a:r>
            <a:r>
              <a:rPr kumimoji="1" lang="en-US" altLang="zh-TW" sz="2800" b="1" dirty="0"/>
              <a:t>w</a:t>
            </a:r>
            <a:r>
              <a:rPr kumimoji="1" lang="en-US" altLang="zh-TW" sz="2800" b="1" dirty="0">
                <a:solidFill>
                  <a:srgbClr val="FF0000"/>
                </a:solidFill>
              </a:rPr>
              <a:t> * x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02377409-212D-F44F-A920-A9B5D61D75C5}"/>
              </a:ext>
            </a:extLst>
          </p:cNvPr>
          <p:cNvGrpSpPr/>
          <p:nvPr/>
        </p:nvGrpSpPr>
        <p:grpSpPr>
          <a:xfrm>
            <a:off x="6356862" y="5121565"/>
            <a:ext cx="2961975" cy="1163753"/>
            <a:chOff x="500094" y="5180154"/>
            <a:chExt cx="2961975" cy="1163753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F0766B7-9826-A24F-A0EC-76BC5E85C43D}"/>
                </a:ext>
              </a:extLst>
            </p:cNvPr>
            <p:cNvSpPr/>
            <p:nvPr/>
          </p:nvSpPr>
          <p:spPr>
            <a:xfrm>
              <a:off x="1476727" y="5264549"/>
              <a:ext cx="413341" cy="41334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+</a:t>
              </a:r>
              <a:endParaRPr kumimoji="1" lang="zh-TW" altLang="en-US" dirty="0"/>
            </a:p>
          </p:txBody>
        </p:sp>
        <p:sp>
          <p:nvSpPr>
            <p:cNvPr id="141" name="橢圓 140">
              <a:extLst>
                <a:ext uri="{FF2B5EF4-FFF2-40B4-BE49-F238E27FC236}">
                  <a16:creationId xmlns:a16="http://schemas.microsoft.com/office/drawing/2014/main" id="{52A86C1E-FAA2-354D-A066-2A14DA56EAB3}"/>
                </a:ext>
              </a:extLst>
            </p:cNvPr>
            <p:cNvSpPr/>
            <p:nvPr/>
          </p:nvSpPr>
          <p:spPr>
            <a:xfrm>
              <a:off x="1475128" y="5930566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b</a:t>
              </a:r>
              <a:endParaRPr kumimoji="1" lang="zh-TW" altLang="en-US" dirty="0"/>
            </a:p>
          </p:txBody>
        </p:sp>
        <p:sp>
          <p:nvSpPr>
            <p:cNvPr id="146" name="橢圓 145">
              <a:extLst>
                <a:ext uri="{FF2B5EF4-FFF2-40B4-BE49-F238E27FC236}">
                  <a16:creationId xmlns:a16="http://schemas.microsoft.com/office/drawing/2014/main" id="{FC723D71-69D4-AA45-AA56-D33F00769375}"/>
                </a:ext>
              </a:extLst>
            </p:cNvPr>
            <p:cNvSpPr/>
            <p:nvPr/>
          </p:nvSpPr>
          <p:spPr>
            <a:xfrm>
              <a:off x="500094" y="5259241"/>
              <a:ext cx="413341" cy="41334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x</a:t>
              </a:r>
              <a:endParaRPr kumimoji="1" lang="zh-TW" altLang="en-US" dirty="0"/>
            </a:p>
          </p:txBody>
        </p:sp>
        <p:cxnSp>
          <p:nvCxnSpPr>
            <p:cNvPr id="147" name="直線箭頭接點 146">
              <a:extLst>
                <a:ext uri="{FF2B5EF4-FFF2-40B4-BE49-F238E27FC236}">
                  <a16:creationId xmlns:a16="http://schemas.microsoft.com/office/drawing/2014/main" id="{E8DAA042-4F81-B949-849C-B2C2379F2851}"/>
                </a:ext>
              </a:extLst>
            </p:cNvPr>
            <p:cNvCxnSpPr>
              <a:stCxn id="146" idx="6"/>
              <a:endCxn id="140" idx="1"/>
            </p:cNvCxnSpPr>
            <p:nvPr/>
          </p:nvCxnSpPr>
          <p:spPr>
            <a:xfrm>
              <a:off x="913435" y="5465912"/>
              <a:ext cx="563292" cy="5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箭頭接點 152">
              <a:extLst>
                <a:ext uri="{FF2B5EF4-FFF2-40B4-BE49-F238E27FC236}">
                  <a16:creationId xmlns:a16="http://schemas.microsoft.com/office/drawing/2014/main" id="{848C6FBA-4416-8548-B52C-D79235C246C6}"/>
                </a:ext>
              </a:extLst>
            </p:cNvPr>
            <p:cNvCxnSpPr>
              <a:stCxn id="141" idx="0"/>
              <a:endCxn id="140" idx="2"/>
            </p:cNvCxnSpPr>
            <p:nvPr/>
          </p:nvCxnSpPr>
          <p:spPr>
            <a:xfrm flipV="1">
              <a:off x="1681799" y="5677890"/>
              <a:ext cx="1599" cy="2526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4B49C875-43F5-7940-B4A4-3F7527C5B81F}"/>
                </a:ext>
              </a:extLst>
            </p:cNvPr>
            <p:cNvSpPr/>
            <p:nvPr/>
          </p:nvSpPr>
          <p:spPr>
            <a:xfrm>
              <a:off x="983513" y="5180154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dirty="0"/>
                <a:t>w</a:t>
              </a:r>
              <a:endParaRPr lang="zh-TW" altLang="en-US" dirty="0"/>
            </a:p>
          </p:txBody>
        </p:sp>
        <p:cxnSp>
          <p:nvCxnSpPr>
            <p:cNvPr id="155" name="直線箭頭接點 154">
              <a:extLst>
                <a:ext uri="{FF2B5EF4-FFF2-40B4-BE49-F238E27FC236}">
                  <a16:creationId xmlns:a16="http://schemas.microsoft.com/office/drawing/2014/main" id="{B3E72F07-223C-9C4D-84FD-0507F86E8332}"/>
                </a:ext>
              </a:extLst>
            </p:cNvPr>
            <p:cNvCxnSpPr>
              <a:cxnSpLocks/>
              <a:stCxn id="140" idx="3"/>
              <a:endCxn id="156" idx="2"/>
            </p:cNvCxnSpPr>
            <p:nvPr/>
          </p:nvCxnSpPr>
          <p:spPr>
            <a:xfrm flipV="1">
              <a:off x="1890068" y="5471019"/>
              <a:ext cx="1158660" cy="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橢圓 155">
              <a:extLst>
                <a:ext uri="{FF2B5EF4-FFF2-40B4-BE49-F238E27FC236}">
                  <a16:creationId xmlns:a16="http://schemas.microsoft.com/office/drawing/2014/main" id="{C1DBBF68-81AA-DE4E-9DA5-7FD358C6C49C}"/>
                </a:ext>
              </a:extLst>
            </p:cNvPr>
            <p:cNvSpPr/>
            <p:nvPr/>
          </p:nvSpPr>
          <p:spPr>
            <a:xfrm>
              <a:off x="3048728" y="5264348"/>
              <a:ext cx="413341" cy="41334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/>
                <a:t>y</a:t>
              </a:r>
              <a:endParaRPr kumimoji="1" lang="zh-TW" altLang="en-US" dirty="0"/>
            </a:p>
          </p:txBody>
        </p:sp>
      </p:grpSp>
      <p:grpSp>
        <p:nvGrpSpPr>
          <p:cNvPr id="157" name="群組 156">
            <a:extLst>
              <a:ext uri="{FF2B5EF4-FFF2-40B4-BE49-F238E27FC236}">
                <a16:creationId xmlns:a16="http://schemas.microsoft.com/office/drawing/2014/main" id="{B4595C85-53A0-5344-B715-31ECED9FB764}"/>
              </a:ext>
            </a:extLst>
          </p:cNvPr>
          <p:cNvGrpSpPr/>
          <p:nvPr/>
        </p:nvGrpSpPr>
        <p:grpSpPr>
          <a:xfrm>
            <a:off x="8107329" y="5163074"/>
            <a:ext cx="979755" cy="1085988"/>
            <a:chOff x="3170686" y="5100743"/>
            <a:chExt cx="979755" cy="1085988"/>
          </a:xfrm>
        </p:grpSpPr>
        <p:sp>
          <p:nvSpPr>
            <p:cNvPr id="158" name="三角形 157">
              <a:extLst>
                <a:ext uri="{FF2B5EF4-FFF2-40B4-BE49-F238E27FC236}">
                  <a16:creationId xmlns:a16="http://schemas.microsoft.com/office/drawing/2014/main" id="{FDF0DC4C-16A6-ED46-983C-90F1CF8D3624}"/>
                </a:ext>
              </a:extLst>
            </p:cNvPr>
            <p:cNvSpPr/>
            <p:nvPr/>
          </p:nvSpPr>
          <p:spPr>
            <a:xfrm rot="5400000">
              <a:off x="3136467" y="5134962"/>
              <a:ext cx="496174" cy="427736"/>
            </a:xfrm>
            <a:prstGeom prst="triangl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59" name="文字方塊 158">
              <a:extLst>
                <a:ext uri="{FF2B5EF4-FFF2-40B4-BE49-F238E27FC236}">
                  <a16:creationId xmlns:a16="http://schemas.microsoft.com/office/drawing/2014/main" id="{25C36AF0-C011-E948-971F-7BF034670DCA}"/>
                </a:ext>
              </a:extLst>
            </p:cNvPr>
            <p:cNvSpPr txBox="1"/>
            <p:nvPr/>
          </p:nvSpPr>
          <p:spPr>
            <a:xfrm>
              <a:off x="3170686" y="5540400"/>
              <a:ext cx="979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 err="1"/>
                <a:t>Relu</a:t>
              </a:r>
              <a:endParaRPr kumimoji="1" lang="en-US" altLang="zh-TW" dirty="0"/>
            </a:p>
            <a:p>
              <a:r>
                <a:rPr kumimoji="1" lang="en-US" altLang="zh-TW" dirty="0"/>
                <a:t>sigmoid</a:t>
              </a:r>
              <a:endParaRPr kumimoji="1" lang="zh-TW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B64483D7-ED43-AC40-80B6-DF306B0CEE5D}"/>
                  </a:ext>
                </a:extLst>
              </p:cNvPr>
              <p:cNvSpPr txBox="1"/>
              <p:nvPr/>
            </p:nvSpPr>
            <p:spPr>
              <a:xfrm>
                <a:off x="8615288" y="4292038"/>
                <a:ext cx="32905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y = </a:t>
                </a:r>
                <a14:m>
                  <m:oMath xmlns:m="http://schemas.openxmlformats.org/officeDocument/2006/math">
                    <m:r>
                      <a:rPr kumimoji="1" lang="en-US" altLang="zh-TW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</m:t>
                    </m:r>
                    <m:r>
                      <a:rPr kumimoji="1" lang="en-US" altLang="zh-TW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kumimoji="1" lang="en-US" altLang="zh-TW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(</a:t>
                </a:r>
                <a:r>
                  <a:rPr kumimoji="1" lang="en-US" altLang="zh-TW" sz="2800" b="1" dirty="0"/>
                  <a:t>b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 + </a:t>
                </a:r>
                <a:r>
                  <a:rPr kumimoji="1" lang="en-US" altLang="zh-TW" sz="2800" b="1" dirty="0"/>
                  <a:t>w</a:t>
                </a:r>
                <a:r>
                  <a:rPr kumimoji="1" lang="en-US" altLang="zh-TW" sz="2800" b="1" dirty="0">
                    <a:solidFill>
                      <a:srgbClr val="FF0000"/>
                    </a:solidFill>
                  </a:rPr>
                  <a:t> * x)</a:t>
                </a:r>
                <a:endParaRPr kumimoji="1" lang="zh-TW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0" name="文字方塊 159">
                <a:extLst>
                  <a:ext uri="{FF2B5EF4-FFF2-40B4-BE49-F238E27FC236}">
                    <a16:creationId xmlns:a16="http://schemas.microsoft.com/office/drawing/2014/main" id="{B64483D7-ED43-AC40-80B6-DF306B0CE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288" y="4292038"/>
                <a:ext cx="3290516" cy="523220"/>
              </a:xfrm>
              <a:prstGeom prst="rect">
                <a:avLst/>
              </a:prstGeom>
              <a:blipFill>
                <a:blip r:embed="rId2"/>
                <a:stretch>
                  <a:fillRect l="-3846" t="-11628" r="-385" b="-279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9" name="Picture 2" descr="深度學習--- 優化入門三（梯度消失和啟用函式ReLU） - IT閱讀">
            <a:extLst>
              <a:ext uri="{FF2B5EF4-FFF2-40B4-BE49-F238E27FC236}">
                <a16:creationId xmlns:a16="http://schemas.microsoft.com/office/drawing/2014/main" id="{5A1ABC28-12A4-9443-889D-CD99A349C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43" y="1389762"/>
            <a:ext cx="6606000" cy="265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F23B7E85-CEEF-AA4C-BE65-63D69A95FF4C}"/>
              </a:ext>
            </a:extLst>
          </p:cNvPr>
          <p:cNvSpPr txBox="1"/>
          <p:nvPr/>
        </p:nvSpPr>
        <p:spPr>
          <a:xfrm>
            <a:off x="5632308" y="346264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19E7E2D-D4D9-1348-B270-AB4F86D91D5D}"/>
              </a:ext>
            </a:extLst>
          </p:cNvPr>
          <p:cNvSpPr/>
          <p:nvPr/>
        </p:nvSpPr>
        <p:spPr>
          <a:xfrm>
            <a:off x="6291547" y="1450680"/>
            <a:ext cx="2887460" cy="24718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418FB518-0237-594E-B430-625D8085CEE3}"/>
              </a:ext>
            </a:extLst>
          </p:cNvPr>
          <p:cNvGrpSpPr/>
          <p:nvPr/>
        </p:nvGrpSpPr>
        <p:grpSpPr>
          <a:xfrm>
            <a:off x="94387" y="3631600"/>
            <a:ext cx="5476684" cy="1237054"/>
            <a:chOff x="94387" y="3631600"/>
            <a:chExt cx="5476684" cy="1237054"/>
          </a:xfrm>
        </p:grpSpPr>
        <p:cxnSp>
          <p:nvCxnSpPr>
            <p:cNvPr id="28" name="曲線接點 27">
              <a:extLst>
                <a:ext uri="{FF2B5EF4-FFF2-40B4-BE49-F238E27FC236}">
                  <a16:creationId xmlns:a16="http://schemas.microsoft.com/office/drawing/2014/main" id="{F0983DE3-443D-F443-88A3-3AD4333C8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933" y="3631600"/>
              <a:ext cx="1492816" cy="1235411"/>
            </a:xfrm>
            <a:prstGeom prst="curved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6E606C7B-E8D4-DD40-A069-9F4B14FD5FBD}"/>
                </a:ext>
              </a:extLst>
            </p:cNvPr>
            <p:cNvCxnSpPr>
              <a:cxnSpLocks/>
            </p:cNvCxnSpPr>
            <p:nvPr/>
          </p:nvCxnSpPr>
          <p:spPr>
            <a:xfrm>
              <a:off x="2016749" y="3631600"/>
              <a:ext cx="3554322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29C13C61-B652-8C4D-AD35-D7C17154215B}"/>
                </a:ext>
              </a:extLst>
            </p:cNvPr>
            <p:cNvCxnSpPr>
              <a:cxnSpLocks/>
            </p:cNvCxnSpPr>
            <p:nvPr/>
          </p:nvCxnSpPr>
          <p:spPr>
            <a:xfrm>
              <a:off x="94387" y="4867011"/>
              <a:ext cx="542922" cy="1643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C5923244-3DDE-C141-991A-74DD83581EB1}"/>
              </a:ext>
            </a:extLst>
          </p:cNvPr>
          <p:cNvGrpSpPr/>
          <p:nvPr/>
        </p:nvGrpSpPr>
        <p:grpSpPr>
          <a:xfrm>
            <a:off x="94387" y="3560722"/>
            <a:ext cx="5476684" cy="822367"/>
            <a:chOff x="94387" y="3560722"/>
            <a:chExt cx="5476684" cy="822367"/>
          </a:xfrm>
        </p:grpSpPr>
        <p:cxnSp>
          <p:nvCxnSpPr>
            <p:cNvPr id="124" name="曲線接點 123">
              <a:extLst>
                <a:ext uri="{FF2B5EF4-FFF2-40B4-BE49-F238E27FC236}">
                  <a16:creationId xmlns:a16="http://schemas.microsoft.com/office/drawing/2014/main" id="{D8BB9DBC-EDE0-214A-980B-61AA4A121D82}"/>
                </a:ext>
              </a:extLst>
            </p:cNvPr>
            <p:cNvCxnSpPr>
              <a:cxnSpLocks/>
            </p:cNvCxnSpPr>
            <p:nvPr/>
          </p:nvCxnSpPr>
          <p:spPr>
            <a:xfrm>
              <a:off x="1906665" y="3560722"/>
              <a:ext cx="855430" cy="822367"/>
            </a:xfrm>
            <a:prstGeom prst="curved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>
              <a:extLst>
                <a:ext uri="{FF2B5EF4-FFF2-40B4-BE49-F238E27FC236}">
                  <a16:creationId xmlns:a16="http://schemas.microsoft.com/office/drawing/2014/main" id="{AF5B37C2-6AED-A846-B2E0-F6108843940D}"/>
                </a:ext>
              </a:extLst>
            </p:cNvPr>
            <p:cNvCxnSpPr>
              <a:cxnSpLocks/>
            </p:cNvCxnSpPr>
            <p:nvPr/>
          </p:nvCxnSpPr>
          <p:spPr>
            <a:xfrm>
              <a:off x="94387" y="3568983"/>
              <a:ext cx="182039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D7859C34-52B2-264F-9F52-B6C1E3894DB4}"/>
                </a:ext>
              </a:extLst>
            </p:cNvPr>
            <p:cNvCxnSpPr>
              <a:cxnSpLocks/>
            </p:cNvCxnSpPr>
            <p:nvPr/>
          </p:nvCxnSpPr>
          <p:spPr>
            <a:xfrm>
              <a:off x="2740048" y="4383089"/>
              <a:ext cx="2831023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591E90A1-DDD0-5C4F-8ECE-5D0A48A13ED1}"/>
              </a:ext>
            </a:extLst>
          </p:cNvPr>
          <p:cNvSpPr txBox="1"/>
          <p:nvPr/>
        </p:nvSpPr>
        <p:spPr>
          <a:xfrm>
            <a:off x="5624618" y="421314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</a:t>
            </a:r>
            <a:endParaRPr kumimoji="1"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386FA0E3-B05A-8A4E-AD09-CE1E836C7FB4}"/>
              </a:ext>
            </a:extLst>
          </p:cNvPr>
          <p:cNvGrpSpPr/>
          <p:nvPr/>
        </p:nvGrpSpPr>
        <p:grpSpPr>
          <a:xfrm>
            <a:off x="94387" y="2827653"/>
            <a:ext cx="5476684" cy="1539069"/>
            <a:chOff x="94387" y="2827653"/>
            <a:chExt cx="5476684" cy="1539069"/>
          </a:xfrm>
        </p:grpSpPr>
        <p:cxnSp>
          <p:nvCxnSpPr>
            <p:cNvPr id="136" name="曲線接點 135">
              <a:extLst>
                <a:ext uri="{FF2B5EF4-FFF2-40B4-BE49-F238E27FC236}">
                  <a16:creationId xmlns:a16="http://schemas.microsoft.com/office/drawing/2014/main" id="{97F63FBB-F3AF-954D-A516-CC15F63D09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78783" y="2827653"/>
              <a:ext cx="1529917" cy="1519778"/>
            </a:xfrm>
            <a:prstGeom prst="curvedConnector3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66AA9CCC-06BE-1F49-B52D-1706A9102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87" y="4351034"/>
              <a:ext cx="2196357" cy="15688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8" name="直線接點 137">
              <a:extLst>
                <a:ext uri="{FF2B5EF4-FFF2-40B4-BE49-F238E27FC236}">
                  <a16:creationId xmlns:a16="http://schemas.microsoft.com/office/drawing/2014/main" id="{0F61EA15-A68B-874A-8CF1-BE70823BE550}"/>
                </a:ext>
              </a:extLst>
            </p:cNvPr>
            <p:cNvCxnSpPr>
              <a:cxnSpLocks/>
            </p:cNvCxnSpPr>
            <p:nvPr/>
          </p:nvCxnSpPr>
          <p:spPr>
            <a:xfrm>
              <a:off x="3804018" y="2827653"/>
              <a:ext cx="1767053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FEBC5E77-8871-A948-A9B5-E07173462B9B}"/>
              </a:ext>
            </a:extLst>
          </p:cNvPr>
          <p:cNvSpPr txBox="1"/>
          <p:nvPr/>
        </p:nvSpPr>
        <p:spPr>
          <a:xfrm>
            <a:off x="5621098" y="26350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</a:t>
            </a:r>
            <a:endParaRPr kumimoji="1" lang="zh-TW" altLang="en-US" dirty="0"/>
          </a:p>
        </p:txBody>
      </p:sp>
      <p:grpSp>
        <p:nvGrpSpPr>
          <p:cNvPr id="4100" name="群組 4099">
            <a:extLst>
              <a:ext uri="{FF2B5EF4-FFF2-40B4-BE49-F238E27FC236}">
                <a16:creationId xmlns:a16="http://schemas.microsoft.com/office/drawing/2014/main" id="{A6B26148-6460-F346-B828-E3917AEC0282}"/>
              </a:ext>
            </a:extLst>
          </p:cNvPr>
          <p:cNvGrpSpPr/>
          <p:nvPr/>
        </p:nvGrpSpPr>
        <p:grpSpPr>
          <a:xfrm>
            <a:off x="500832" y="2844020"/>
            <a:ext cx="3314259" cy="2015819"/>
            <a:chOff x="701712" y="3257326"/>
            <a:chExt cx="3314259" cy="2015819"/>
          </a:xfrm>
        </p:grpSpPr>
        <p:cxnSp>
          <p:nvCxnSpPr>
            <p:cNvPr id="161" name="曲線接點 160">
              <a:extLst>
                <a:ext uri="{FF2B5EF4-FFF2-40B4-BE49-F238E27FC236}">
                  <a16:creationId xmlns:a16="http://schemas.microsoft.com/office/drawing/2014/main" id="{E333EB16-82DD-E34D-9D2B-4CD0D8B6A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712" y="4037734"/>
              <a:ext cx="1492816" cy="1235411"/>
            </a:xfrm>
            <a:prstGeom prst="curvedConnector3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曲線接點 161">
              <a:extLst>
                <a:ext uri="{FF2B5EF4-FFF2-40B4-BE49-F238E27FC236}">
                  <a16:creationId xmlns:a16="http://schemas.microsoft.com/office/drawing/2014/main" id="{A4066483-F08C-A545-AD8D-1DF2A478FC85}"/>
                </a:ext>
              </a:extLst>
            </p:cNvPr>
            <p:cNvCxnSpPr>
              <a:cxnSpLocks/>
            </p:cNvCxnSpPr>
            <p:nvPr/>
          </p:nvCxnSpPr>
          <p:spPr>
            <a:xfrm>
              <a:off x="2169759" y="4051442"/>
              <a:ext cx="710580" cy="621134"/>
            </a:xfrm>
            <a:prstGeom prst="curvedConnector3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曲線接點 162">
              <a:extLst>
                <a:ext uri="{FF2B5EF4-FFF2-40B4-BE49-F238E27FC236}">
                  <a16:creationId xmlns:a16="http://schemas.microsoft.com/office/drawing/2014/main" id="{AB7CF812-CD72-E849-B01A-C188F839A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6054" y="3257326"/>
              <a:ext cx="1529917" cy="1519778"/>
            </a:xfrm>
            <a:prstGeom prst="curvedConnector3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矩形 166">
            <a:extLst>
              <a:ext uri="{FF2B5EF4-FFF2-40B4-BE49-F238E27FC236}">
                <a16:creationId xmlns:a16="http://schemas.microsoft.com/office/drawing/2014/main" id="{3B337578-5DA5-7948-A72F-9809B578DD9A}"/>
              </a:ext>
            </a:extLst>
          </p:cNvPr>
          <p:cNvSpPr/>
          <p:nvPr/>
        </p:nvSpPr>
        <p:spPr>
          <a:xfrm>
            <a:off x="8531356" y="510700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/>
              <a:t>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476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23" grpId="0" animBg="1"/>
      <p:bldP spid="134" grpId="0"/>
      <p:bldP spid="142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19561</TotalTime>
  <Words>803</Words>
  <Application>Microsoft Macintosh PowerPoint</Application>
  <PresentationFormat>自訂</PresentationFormat>
  <Paragraphs>387</Paragraphs>
  <Slides>28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微軟正黑體</vt:lpstr>
      <vt:lpstr>Arial</vt:lpstr>
      <vt:lpstr>Arial Black</vt:lpstr>
      <vt:lpstr>Calibri</vt:lpstr>
      <vt:lpstr>Cambria Math</vt:lpstr>
      <vt:lpstr>Roboto</vt:lpstr>
      <vt:lpstr>Symbol</vt:lpstr>
      <vt:lpstr>Times New Roman</vt:lpstr>
      <vt:lpstr>Wingdings</vt:lpstr>
      <vt:lpstr>1_Office Theme</vt:lpstr>
      <vt:lpstr>PowerPoint 簡報</vt:lpstr>
      <vt:lpstr>OUTLINE</vt:lpstr>
      <vt:lpstr>PowerPoint 簡報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簡報</vt:lpstr>
      <vt:lpstr>Optimization methods</vt:lpstr>
      <vt:lpstr>Optimization methods</vt:lpstr>
      <vt:lpstr>Optimization methods</vt:lpstr>
      <vt:lpstr>Optimization methods</vt:lpstr>
      <vt:lpstr>Optimization methods</vt:lpstr>
      <vt:lpstr>Optimization methods</vt:lpstr>
      <vt:lpstr>PowerPoint 簡報</vt:lpstr>
      <vt:lpstr>Conclusion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Economics:</dc:title>
  <dc:subject/>
  <dc:creator>Tsai Chun-Wei</dc:creator>
  <dc:description/>
  <cp:lastModifiedBy>哲瑋 蕭</cp:lastModifiedBy>
  <cp:revision>394</cp:revision>
  <cp:lastPrinted>1601-01-01T00:00:00Z</cp:lastPrinted>
  <dcterms:created xsi:type="dcterms:W3CDTF">2015-10-03T05:09:22Z</dcterms:created>
  <dcterms:modified xsi:type="dcterms:W3CDTF">2021-09-26T09:10:08Z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自訂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